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886" r:id="rId2"/>
    <p:sldMasterId id="2147483898" r:id="rId3"/>
    <p:sldMasterId id="2147483910" r:id="rId4"/>
    <p:sldMasterId id="2147483924" r:id="rId5"/>
    <p:sldMasterId id="2147483969" r:id="rId6"/>
    <p:sldMasterId id="2147484000" r:id="rId7"/>
    <p:sldMasterId id="2147484014" r:id="rId8"/>
    <p:sldMasterId id="2147484026" r:id="rId9"/>
    <p:sldMasterId id="2147484038" r:id="rId10"/>
    <p:sldMasterId id="2147484050" r:id="rId11"/>
  </p:sldMasterIdLst>
  <p:notesMasterIdLst>
    <p:notesMasterId r:id="rId104"/>
  </p:notesMasterIdLst>
  <p:handoutMasterIdLst>
    <p:handoutMasterId r:id="rId105"/>
  </p:handoutMasterIdLst>
  <p:sldIdLst>
    <p:sldId id="431" r:id="rId12"/>
    <p:sldId id="432" r:id="rId13"/>
    <p:sldId id="433" r:id="rId14"/>
    <p:sldId id="434" r:id="rId15"/>
    <p:sldId id="435" r:id="rId16"/>
    <p:sldId id="436" r:id="rId17"/>
    <p:sldId id="437" r:id="rId18"/>
    <p:sldId id="438" r:id="rId19"/>
    <p:sldId id="440" r:id="rId20"/>
    <p:sldId id="441" r:id="rId21"/>
    <p:sldId id="442" r:id="rId22"/>
    <p:sldId id="443" r:id="rId23"/>
    <p:sldId id="444" r:id="rId24"/>
    <p:sldId id="445" r:id="rId25"/>
    <p:sldId id="451" r:id="rId26"/>
    <p:sldId id="452" r:id="rId27"/>
    <p:sldId id="453" r:id="rId28"/>
    <p:sldId id="378" r:id="rId29"/>
    <p:sldId id="379" r:id="rId30"/>
    <p:sldId id="380" r:id="rId31"/>
    <p:sldId id="413" r:id="rId32"/>
    <p:sldId id="414" r:id="rId33"/>
    <p:sldId id="415" r:id="rId34"/>
    <p:sldId id="416" r:id="rId35"/>
    <p:sldId id="417" r:id="rId36"/>
    <p:sldId id="419" r:id="rId37"/>
    <p:sldId id="420" r:id="rId38"/>
    <p:sldId id="421" r:id="rId39"/>
    <p:sldId id="422" r:id="rId40"/>
    <p:sldId id="423" r:id="rId41"/>
    <p:sldId id="424" r:id="rId42"/>
    <p:sldId id="425" r:id="rId43"/>
    <p:sldId id="426" r:id="rId44"/>
    <p:sldId id="381" r:id="rId45"/>
    <p:sldId id="404" r:id="rId46"/>
    <p:sldId id="405" r:id="rId47"/>
    <p:sldId id="406" r:id="rId48"/>
    <p:sldId id="407" r:id="rId49"/>
    <p:sldId id="408" r:id="rId50"/>
    <p:sldId id="409" r:id="rId51"/>
    <p:sldId id="410" r:id="rId52"/>
    <p:sldId id="411" r:id="rId53"/>
    <p:sldId id="412" r:id="rId54"/>
    <p:sldId id="377" r:id="rId55"/>
    <p:sldId id="382" r:id="rId56"/>
    <p:sldId id="383" r:id="rId57"/>
    <p:sldId id="384" r:id="rId58"/>
    <p:sldId id="385" r:id="rId59"/>
    <p:sldId id="387" r:id="rId60"/>
    <p:sldId id="388" r:id="rId61"/>
    <p:sldId id="389" r:id="rId62"/>
    <p:sldId id="454" r:id="rId63"/>
    <p:sldId id="455" r:id="rId64"/>
    <p:sldId id="456" r:id="rId65"/>
    <p:sldId id="390" r:id="rId66"/>
    <p:sldId id="395" r:id="rId67"/>
    <p:sldId id="398" r:id="rId68"/>
    <p:sldId id="399" r:id="rId69"/>
    <p:sldId id="461" r:id="rId70"/>
    <p:sldId id="457" r:id="rId71"/>
    <p:sldId id="458" r:id="rId72"/>
    <p:sldId id="459" r:id="rId73"/>
    <p:sldId id="460" r:id="rId74"/>
    <p:sldId id="400" r:id="rId75"/>
    <p:sldId id="403" r:id="rId76"/>
    <p:sldId id="462" r:id="rId77"/>
    <p:sldId id="463" r:id="rId78"/>
    <p:sldId id="464" r:id="rId79"/>
    <p:sldId id="465" r:id="rId80"/>
    <p:sldId id="466" r:id="rId81"/>
    <p:sldId id="467" r:id="rId82"/>
    <p:sldId id="468" r:id="rId83"/>
    <p:sldId id="469" r:id="rId84"/>
    <p:sldId id="470" r:id="rId85"/>
    <p:sldId id="471" r:id="rId86"/>
    <p:sldId id="472" r:id="rId87"/>
    <p:sldId id="473" r:id="rId88"/>
    <p:sldId id="474" r:id="rId89"/>
    <p:sldId id="475" r:id="rId90"/>
    <p:sldId id="476" r:id="rId91"/>
    <p:sldId id="477" r:id="rId92"/>
    <p:sldId id="478" r:id="rId93"/>
    <p:sldId id="479" r:id="rId94"/>
    <p:sldId id="480" r:id="rId95"/>
    <p:sldId id="481" r:id="rId96"/>
    <p:sldId id="482" r:id="rId97"/>
    <p:sldId id="483" r:id="rId98"/>
    <p:sldId id="484" r:id="rId99"/>
    <p:sldId id="485" r:id="rId100"/>
    <p:sldId id="486" r:id="rId101"/>
    <p:sldId id="487" r:id="rId102"/>
    <p:sldId id="488" r:id="rId103"/>
  </p:sldIdLst>
  <p:sldSz cx="9144000" cy="6858000" type="screen4x3"/>
  <p:notesSz cx="6169025" cy="9051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941" autoAdjust="0"/>
  </p:normalViewPr>
  <p:slideViewPr>
    <p:cSldViewPr snapToGrid="0">
      <p:cViewPr varScale="1">
        <p:scale>
          <a:sx n="61" d="100"/>
          <a:sy n="61" d="100"/>
        </p:scale>
        <p:origin x="-1422" y="-78"/>
      </p:cViewPr>
      <p:guideLst>
        <p:guide orient="horz" pos="2160"/>
        <p:guide pos="2880"/>
      </p:guideLst>
    </p:cSldViewPr>
  </p:slideViewPr>
  <p:notesTextViewPr>
    <p:cViewPr>
      <p:scale>
        <a:sx n="1" d="1"/>
        <a:sy n="1" d="1"/>
      </p:scale>
      <p:origin x="0" y="0"/>
    </p:cViewPr>
  </p:notesTextViewPr>
  <p:sorterViewPr>
    <p:cViewPr>
      <p:scale>
        <a:sx n="63" d="100"/>
        <a:sy n="63" d="100"/>
      </p:scale>
      <p:origin x="0" y="77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07" Type="http://schemas.openxmlformats.org/officeDocument/2006/relationships/viewProps" Target="viewProps.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slide" Target="slides/slide9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ableStyles" Target="tableStyle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oleObject" Target="file:///\\ims.gov.uk\data\Users\GBBULVD\BULHOME2\Krichmon\Data\Desktop\My%20Documents\0.POL2\WP-Data&amp;Analysis\0.Chart%20in%20Microsoft%20PowerPoint(26Aug15)Updates@31Jul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ims.gov.uk\data\Users\GBBULVD\BULHOME2\Krichmon\Data\Desktop\My%20Documents\0.POL2\WP-Data&amp;Analysis\0.Chart%20in%20Microsoft%20PowerPoint(26Aug15)Updates@31Jul1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ims.gov.uk\data\Users\GBBULVD\BULHOME2\Krichmon\Data\Desktop\My%20Documents\0.POL2\WP-Data&amp;Analysis\0.Chart%20in%20Microsoft%20PowerPoint(26Aug15)Updates@31Jul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sz="1800" b="1" i="0" baseline="0" dirty="0">
                <a:effectLst/>
              </a:rPr>
              <a:t>Number of Appointments Booked / Cancelled Online</a:t>
            </a:r>
            <a:endParaRPr lang="en-GB" dirty="0">
              <a:effectLst/>
            </a:endParaRPr>
          </a:p>
        </c:rich>
      </c:tx>
      <c:layout/>
      <c:overlay val="1"/>
    </c:title>
    <c:autoTitleDeleted val="0"/>
    <c:plotArea>
      <c:layout/>
      <c:barChart>
        <c:barDir val="col"/>
        <c:grouping val="clustered"/>
        <c:varyColors val="0"/>
        <c:ser>
          <c:idx val="1"/>
          <c:order val="0"/>
          <c:tx>
            <c:strRef>
              <c:f>Appointments!$A$6</c:f>
              <c:strCache>
                <c:ptCount val="1"/>
                <c:pt idx="0">
                  <c:v>Appointments booked / cancelled online (Ambition)</c:v>
                </c:pt>
              </c:strCache>
            </c:strRef>
          </c:tx>
          <c:spPr>
            <a:solidFill>
              <a:srgbClr val="92D050"/>
            </a:solidFill>
          </c:spPr>
          <c:invertIfNegative val="0"/>
          <c:cat>
            <c:strRef>
              <c:f>Appointments!$D$4:$O$4</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Appointments!$D$6:$O$6</c:f>
              <c:numCache>
                <c:formatCode>_-* #,##0_-;\-* #,##0_-;_-* "-"??_-;_-@_-</c:formatCode>
                <c:ptCount val="12"/>
                <c:pt idx="0">
                  <c:v>778360</c:v>
                </c:pt>
                <c:pt idx="1">
                  <c:v>885720</c:v>
                </c:pt>
                <c:pt idx="2">
                  <c:v>993080</c:v>
                </c:pt>
                <c:pt idx="3">
                  <c:v>1100440</c:v>
                </c:pt>
                <c:pt idx="4">
                  <c:v>1207800</c:v>
                </c:pt>
                <c:pt idx="5">
                  <c:v>1315160</c:v>
                </c:pt>
                <c:pt idx="6">
                  <c:v>1422520</c:v>
                </c:pt>
                <c:pt idx="7">
                  <c:v>1529880</c:v>
                </c:pt>
                <c:pt idx="8">
                  <c:v>1637240</c:v>
                </c:pt>
                <c:pt idx="9">
                  <c:v>1744600</c:v>
                </c:pt>
                <c:pt idx="10">
                  <c:v>1865380</c:v>
                </c:pt>
                <c:pt idx="11">
                  <c:v>2013000</c:v>
                </c:pt>
              </c:numCache>
            </c:numRef>
          </c:val>
        </c:ser>
        <c:ser>
          <c:idx val="2"/>
          <c:order val="1"/>
          <c:tx>
            <c:strRef>
              <c:f>Appointments!$A$7</c:f>
              <c:strCache>
                <c:ptCount val="1"/>
                <c:pt idx="0">
                  <c:v>Actual</c:v>
                </c:pt>
              </c:strCache>
            </c:strRef>
          </c:tx>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trendline>
            <c:spPr>
              <a:ln>
                <a:prstDash val="sysDot"/>
              </a:ln>
            </c:spPr>
            <c:trendlineType val="linear"/>
            <c:dispRSqr val="0"/>
            <c:dispEq val="0"/>
          </c:trendline>
          <c:cat>
            <c:strRef>
              <c:f>Appointments!$D$4:$O$4</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Appointments!$D$7:$O$7</c:f>
              <c:numCache>
                <c:formatCode>_-* #,##0_-;\-* #,##0_-;_-* "-"??_-;_-@_-</c:formatCode>
                <c:ptCount val="12"/>
                <c:pt idx="0">
                  <c:v>647560</c:v>
                </c:pt>
                <c:pt idx="1">
                  <c:v>866465</c:v>
                </c:pt>
                <c:pt idx="2">
                  <c:v>819144</c:v>
                </c:pt>
                <c:pt idx="3">
                  <c:v>890480</c:v>
                </c:pt>
              </c:numCache>
            </c:numRef>
          </c:val>
        </c:ser>
        <c:dLbls>
          <c:showLegendKey val="0"/>
          <c:showVal val="0"/>
          <c:showCatName val="0"/>
          <c:showSerName val="0"/>
          <c:showPercent val="0"/>
          <c:showBubbleSize val="0"/>
        </c:dLbls>
        <c:gapWidth val="219"/>
        <c:overlap val="-27"/>
        <c:axId val="76155520"/>
        <c:axId val="76181888"/>
      </c:barChart>
      <c:catAx>
        <c:axId val="7615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181888"/>
        <c:crosses val="autoZero"/>
        <c:auto val="1"/>
        <c:lblAlgn val="ctr"/>
        <c:lblOffset val="100"/>
        <c:noMultiLvlLbl val="0"/>
      </c:catAx>
      <c:valAx>
        <c:axId val="76181888"/>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155520"/>
        <c:crosses val="autoZero"/>
        <c:crossBetween val="between"/>
      </c:valAx>
      <c:spPr>
        <a:noFill/>
        <a:ln>
          <a:noFill/>
        </a:ln>
        <a:effectLst/>
      </c:spPr>
    </c:plotArea>
    <c:legend>
      <c:legendPos val="b"/>
      <c:layout/>
      <c:overlay val="0"/>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a:t>Number of Repeat Prescriptions Ordered Online</a:t>
            </a:r>
          </a:p>
        </c:rich>
      </c:tx>
      <c:layout/>
      <c:overlay val="1"/>
    </c:title>
    <c:autoTitleDeleted val="0"/>
    <c:plotArea>
      <c:layout/>
      <c:barChart>
        <c:barDir val="col"/>
        <c:grouping val="clustered"/>
        <c:varyColors val="0"/>
        <c:ser>
          <c:idx val="1"/>
          <c:order val="0"/>
          <c:tx>
            <c:strRef>
              <c:f>Prescriptions!$A$6:$B$6</c:f>
              <c:strCache>
                <c:ptCount val="1"/>
                <c:pt idx="0">
                  <c:v>Repeat Prescriptions Ordered Online (Ambition)</c:v>
                </c:pt>
              </c:strCache>
            </c:strRef>
          </c:tx>
          <c:spPr>
            <a:solidFill>
              <a:srgbClr val="92D050"/>
            </a:solidFill>
          </c:spPr>
          <c:invertIfNegative val="0"/>
          <c:cat>
            <c:strRef>
              <c:f>Prescriptions!$D$4:$O$4</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Prescriptions!$D$6:$O$6</c:f>
              <c:numCache>
                <c:formatCode>_-* #,##0_-;\-* #,##0_-;_-* "-"??_-;_-@_-</c:formatCode>
                <c:ptCount val="12"/>
                <c:pt idx="0">
                  <c:v>1171800</c:v>
                </c:pt>
                <c:pt idx="1">
                  <c:v>1258600</c:v>
                </c:pt>
                <c:pt idx="2">
                  <c:v>1345400</c:v>
                </c:pt>
                <c:pt idx="3">
                  <c:v>1432200</c:v>
                </c:pt>
                <c:pt idx="4">
                  <c:v>1519000</c:v>
                </c:pt>
                <c:pt idx="5">
                  <c:v>1605800</c:v>
                </c:pt>
                <c:pt idx="6">
                  <c:v>1692600</c:v>
                </c:pt>
                <c:pt idx="7">
                  <c:v>1779400</c:v>
                </c:pt>
                <c:pt idx="8">
                  <c:v>1866200</c:v>
                </c:pt>
                <c:pt idx="9">
                  <c:v>1953000</c:v>
                </c:pt>
                <c:pt idx="10">
                  <c:v>2039800</c:v>
                </c:pt>
                <c:pt idx="11">
                  <c:v>2170000</c:v>
                </c:pt>
              </c:numCache>
            </c:numRef>
          </c:val>
        </c:ser>
        <c:ser>
          <c:idx val="2"/>
          <c:order val="1"/>
          <c:tx>
            <c:strRef>
              <c:f>Prescriptions!$A$7:$B$7</c:f>
              <c:strCache>
                <c:ptCount val="1"/>
                <c:pt idx="0">
                  <c:v>Actual</c:v>
                </c:pt>
              </c:strCache>
            </c:strRef>
          </c:tx>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trendline>
            <c:spPr>
              <a:ln>
                <a:prstDash val="sysDot"/>
              </a:ln>
            </c:spPr>
            <c:trendlineType val="linear"/>
            <c:dispRSqr val="0"/>
            <c:dispEq val="0"/>
          </c:trendline>
          <c:cat>
            <c:strRef>
              <c:f>Prescriptions!$D$4:$O$4</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Prescriptions!$D$7:$O$7</c:f>
              <c:numCache>
                <c:formatCode>_-* #,##0_-;\-* #,##0_-;_-* "-"??_-;_-@_-</c:formatCode>
                <c:ptCount val="12"/>
                <c:pt idx="0">
                  <c:v>1181187</c:v>
                </c:pt>
                <c:pt idx="1">
                  <c:v>1252344</c:v>
                </c:pt>
                <c:pt idx="2">
                  <c:v>1265751</c:v>
                </c:pt>
                <c:pt idx="3">
                  <c:v>1322037</c:v>
                </c:pt>
              </c:numCache>
            </c:numRef>
          </c:val>
        </c:ser>
        <c:dLbls>
          <c:showLegendKey val="0"/>
          <c:showVal val="0"/>
          <c:showCatName val="0"/>
          <c:showSerName val="0"/>
          <c:showPercent val="0"/>
          <c:showBubbleSize val="0"/>
        </c:dLbls>
        <c:gapWidth val="219"/>
        <c:overlap val="-27"/>
        <c:axId val="76230656"/>
        <c:axId val="76232192"/>
      </c:barChart>
      <c:catAx>
        <c:axId val="7623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6232192"/>
        <c:crosses val="autoZero"/>
        <c:auto val="1"/>
        <c:lblAlgn val="ctr"/>
        <c:lblOffset val="100"/>
        <c:noMultiLvlLbl val="0"/>
      </c:catAx>
      <c:valAx>
        <c:axId val="76232192"/>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6230656"/>
        <c:crosses val="autoZero"/>
        <c:crossBetween val="between"/>
      </c:valAx>
      <c:spPr>
        <a:noFill/>
        <a:ln>
          <a:noFill/>
        </a:ln>
        <a:effectLst/>
      </c:spPr>
    </c:plotArea>
    <c:legend>
      <c:legendPos val="b"/>
      <c:layout/>
      <c:overlay val="0"/>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a:t>Practices that</a:t>
            </a:r>
            <a:r>
              <a:rPr lang="en-GB" baseline="0" dirty="0"/>
              <a:t> have enabled Patients to view Full M</a:t>
            </a:r>
            <a:r>
              <a:rPr lang="en-GB" dirty="0"/>
              <a:t>edical Record Online</a:t>
            </a:r>
          </a:p>
        </c:rich>
      </c:tx>
      <c:layout/>
      <c:overlay val="1"/>
    </c:title>
    <c:autoTitleDeleted val="0"/>
    <c:plotArea>
      <c:layout/>
      <c:barChart>
        <c:barDir val="col"/>
        <c:grouping val="clustered"/>
        <c:varyColors val="0"/>
        <c:ser>
          <c:idx val="0"/>
          <c:order val="0"/>
          <c:tx>
            <c:strRef>
              <c:f>'Medical Record'!$A$7:$B$7</c:f>
              <c:strCache>
                <c:ptCount val="1"/>
                <c:pt idx="0">
                  <c:v>Practices enabled for Patients to View Full Medical Record Online (Est)</c:v>
                </c:pt>
              </c:strCache>
            </c:strRef>
          </c:tx>
          <c:spPr>
            <a:solidFill>
              <a:srgbClr val="92D050"/>
            </a:solidFill>
            <a:ln>
              <a:noFill/>
            </a:ln>
            <a:effectLst/>
          </c:spPr>
          <c:invertIfNegative val="0"/>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Pt>
            <c:idx val="12"/>
            <c:invertIfNegative val="0"/>
            <c:bubble3D val="0"/>
          </c:dPt>
          <c:trendline>
            <c:spPr>
              <a:ln w="19050" cap="rnd">
                <a:solidFill>
                  <a:schemeClr val="accent1"/>
                </a:solidFill>
                <a:prstDash val="sysDot"/>
              </a:ln>
              <a:effectLst/>
            </c:spPr>
            <c:trendlineType val="linear"/>
            <c:intercept val="0"/>
            <c:dispRSqr val="0"/>
            <c:dispEq val="0"/>
          </c:trendline>
          <c:cat>
            <c:strRef>
              <c:f>'Medical Record'!$D$4:$O$4</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'Medical Record'!$D$7:$O$7</c:f>
              <c:numCache>
                <c:formatCode>_-* #,##0_-;\-* #,##0_-;_-* "-"??_-;_-@_-</c:formatCode>
                <c:ptCount val="12"/>
                <c:pt idx="0">
                  <c:v>356</c:v>
                </c:pt>
                <c:pt idx="1">
                  <c:v>373</c:v>
                </c:pt>
                <c:pt idx="2">
                  <c:v>350</c:v>
                </c:pt>
                <c:pt idx="3">
                  <c:v>600</c:v>
                </c:pt>
                <c:pt idx="4">
                  <c:v>725</c:v>
                </c:pt>
                <c:pt idx="5">
                  <c:v>1550</c:v>
                </c:pt>
                <c:pt idx="6">
                  <c:v>1850</c:v>
                </c:pt>
                <c:pt idx="7">
                  <c:v>2050</c:v>
                </c:pt>
                <c:pt idx="8">
                  <c:v>2700</c:v>
                </c:pt>
                <c:pt idx="9">
                  <c:v>4300</c:v>
                </c:pt>
                <c:pt idx="10">
                  <c:v>5600</c:v>
                </c:pt>
                <c:pt idx="11">
                  <c:v>7400</c:v>
                </c:pt>
              </c:numCache>
            </c:numRef>
          </c:val>
        </c:ser>
        <c:ser>
          <c:idx val="1"/>
          <c:order val="1"/>
          <c:tx>
            <c:strRef>
              <c:f>'Medical Record'!$A$8:$B$8</c:f>
              <c:strCache>
                <c:ptCount val="1"/>
                <c:pt idx="0">
                  <c:v>Actual</c:v>
                </c:pt>
              </c:strCache>
            </c:strRef>
          </c:tx>
          <c:spPr>
            <a:solidFill>
              <a:schemeClr val="accent3">
                <a:lumMod val="75000"/>
              </a:schemeClr>
            </a:solidFill>
          </c:spPr>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trendline>
            <c:spPr>
              <a:ln>
                <a:solidFill>
                  <a:schemeClr val="bg1">
                    <a:lumMod val="75000"/>
                  </a:schemeClr>
                </a:solidFill>
                <a:prstDash val="sysDash"/>
              </a:ln>
            </c:spPr>
            <c:trendlineType val="linear"/>
            <c:dispRSqr val="0"/>
            <c:dispEq val="0"/>
          </c:trendline>
          <c:cat>
            <c:strRef>
              <c:f>'Medical Record'!$D$4:$O$4</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'Medical Record'!$D$8:$O$8</c:f>
              <c:numCache>
                <c:formatCode>_-* #,##0_-;\-* #,##0_-;_-* "-"??_-;_-@_-</c:formatCode>
                <c:ptCount val="12"/>
                <c:pt idx="0">
                  <c:v>356</c:v>
                </c:pt>
                <c:pt idx="1">
                  <c:v>373</c:v>
                </c:pt>
                <c:pt idx="2">
                  <c:v>386</c:v>
                </c:pt>
                <c:pt idx="3">
                  <c:v>391</c:v>
                </c:pt>
              </c:numCache>
            </c:numRef>
          </c:val>
        </c:ser>
        <c:dLbls>
          <c:showLegendKey val="0"/>
          <c:showVal val="0"/>
          <c:showCatName val="0"/>
          <c:showSerName val="0"/>
          <c:showPercent val="0"/>
          <c:showBubbleSize val="0"/>
        </c:dLbls>
        <c:gapWidth val="219"/>
        <c:overlap val="-27"/>
        <c:axId val="76281728"/>
        <c:axId val="76283264"/>
      </c:barChart>
      <c:catAx>
        <c:axId val="7628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6283264"/>
        <c:crossesAt val="0"/>
        <c:auto val="1"/>
        <c:lblAlgn val="ctr"/>
        <c:lblOffset val="100"/>
        <c:noMultiLvlLbl val="0"/>
      </c:catAx>
      <c:valAx>
        <c:axId val="76283264"/>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6281728"/>
        <c:crosses val="autoZero"/>
        <c:crossBetween val="between"/>
      </c:valAx>
      <c:spPr>
        <a:noFill/>
        <a:ln>
          <a:noFill/>
        </a:ln>
        <a:effectLst/>
      </c:spPr>
    </c:plotArea>
    <c:legend>
      <c:legendPos val="b"/>
      <c:layout/>
      <c:overlay val="0"/>
      <c:txPr>
        <a:bodyPr/>
        <a:lstStyle/>
        <a:p>
          <a:pPr rtl="0">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673916" cy="453103"/>
          </a:xfrm>
          <a:prstGeom prst="rect">
            <a:avLst/>
          </a:prstGeom>
        </p:spPr>
        <p:txBody>
          <a:bodyPr vert="horz" lIns="83220" tIns="41610" rIns="83220" bIns="41610" rtlCol="0"/>
          <a:lstStyle>
            <a:lvl1pPr algn="l">
              <a:defRPr sz="1100"/>
            </a:lvl1pPr>
          </a:lstStyle>
          <a:p>
            <a:endParaRPr lang="en-GB"/>
          </a:p>
        </p:txBody>
      </p:sp>
      <p:sp>
        <p:nvSpPr>
          <p:cNvPr id="3" name="Date Placeholder 2"/>
          <p:cNvSpPr>
            <a:spLocks noGrp="1"/>
          </p:cNvSpPr>
          <p:nvPr>
            <p:ph type="dt" sz="quarter" idx="1"/>
          </p:nvPr>
        </p:nvSpPr>
        <p:spPr>
          <a:xfrm>
            <a:off x="3493669" y="0"/>
            <a:ext cx="2673916" cy="453103"/>
          </a:xfrm>
          <a:prstGeom prst="rect">
            <a:avLst/>
          </a:prstGeom>
        </p:spPr>
        <p:txBody>
          <a:bodyPr vert="horz" lIns="83220" tIns="41610" rIns="83220" bIns="41610" rtlCol="0"/>
          <a:lstStyle>
            <a:lvl1pPr algn="r">
              <a:defRPr sz="1100"/>
            </a:lvl1pPr>
          </a:lstStyle>
          <a:p>
            <a:fld id="{E1C2F930-DF7F-45F0-B1AC-D8EA015D2500}" type="datetimeFigureOut">
              <a:rPr lang="en-GB" smtClean="0"/>
              <a:t>24/09/2015</a:t>
            </a:fld>
            <a:endParaRPr lang="en-GB"/>
          </a:p>
        </p:txBody>
      </p:sp>
      <p:sp>
        <p:nvSpPr>
          <p:cNvPr id="4" name="Footer Placeholder 3"/>
          <p:cNvSpPr>
            <a:spLocks noGrp="1"/>
          </p:cNvSpPr>
          <p:nvPr>
            <p:ph type="ftr" sz="quarter" idx="2"/>
          </p:nvPr>
        </p:nvSpPr>
        <p:spPr>
          <a:xfrm>
            <a:off x="0" y="8598822"/>
            <a:ext cx="2673916" cy="453103"/>
          </a:xfrm>
          <a:prstGeom prst="rect">
            <a:avLst/>
          </a:prstGeom>
        </p:spPr>
        <p:txBody>
          <a:bodyPr vert="horz" lIns="83220" tIns="41610" rIns="83220" bIns="41610" rtlCol="0" anchor="b"/>
          <a:lstStyle>
            <a:lvl1pPr algn="l">
              <a:defRPr sz="1100"/>
            </a:lvl1pPr>
          </a:lstStyle>
          <a:p>
            <a:endParaRPr lang="en-GB"/>
          </a:p>
        </p:txBody>
      </p:sp>
      <p:sp>
        <p:nvSpPr>
          <p:cNvPr id="5" name="Slide Number Placeholder 4"/>
          <p:cNvSpPr>
            <a:spLocks noGrp="1"/>
          </p:cNvSpPr>
          <p:nvPr>
            <p:ph type="sldNum" sz="quarter" idx="3"/>
          </p:nvPr>
        </p:nvSpPr>
        <p:spPr>
          <a:xfrm>
            <a:off x="3493669" y="8598822"/>
            <a:ext cx="2673916" cy="453103"/>
          </a:xfrm>
          <a:prstGeom prst="rect">
            <a:avLst/>
          </a:prstGeom>
        </p:spPr>
        <p:txBody>
          <a:bodyPr vert="horz" lIns="83220" tIns="41610" rIns="83220" bIns="41610" rtlCol="0" anchor="b"/>
          <a:lstStyle>
            <a:lvl1pPr algn="r">
              <a:defRPr sz="1100"/>
            </a:lvl1pPr>
          </a:lstStyle>
          <a:p>
            <a:fld id="{67D61100-480D-45F6-9031-85EE5FBB6B37}" type="slidenum">
              <a:rPr lang="en-GB" smtClean="0"/>
              <a:t>‹#›</a:t>
            </a:fld>
            <a:endParaRPr lang="en-GB"/>
          </a:p>
        </p:txBody>
      </p:sp>
    </p:spTree>
    <p:extLst>
      <p:ext uri="{BB962C8B-B14F-4D97-AF65-F5344CB8AC3E}">
        <p14:creationId xmlns:p14="http://schemas.microsoft.com/office/powerpoint/2010/main" val="1812544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673244" cy="454168"/>
          </a:xfrm>
          <a:prstGeom prst="rect">
            <a:avLst/>
          </a:prstGeom>
        </p:spPr>
        <p:txBody>
          <a:bodyPr vert="horz" lIns="83220" tIns="41610" rIns="83220" bIns="41610" rtlCol="0"/>
          <a:lstStyle>
            <a:lvl1pPr algn="l">
              <a:defRPr sz="1100"/>
            </a:lvl1pPr>
          </a:lstStyle>
          <a:p>
            <a:endParaRPr lang="en-GB"/>
          </a:p>
        </p:txBody>
      </p:sp>
      <p:sp>
        <p:nvSpPr>
          <p:cNvPr id="3" name="Date Placeholder 2"/>
          <p:cNvSpPr>
            <a:spLocks noGrp="1"/>
          </p:cNvSpPr>
          <p:nvPr>
            <p:ph type="dt" idx="1"/>
          </p:nvPr>
        </p:nvSpPr>
        <p:spPr>
          <a:xfrm>
            <a:off x="3494354" y="0"/>
            <a:ext cx="2673244" cy="454168"/>
          </a:xfrm>
          <a:prstGeom prst="rect">
            <a:avLst/>
          </a:prstGeom>
        </p:spPr>
        <p:txBody>
          <a:bodyPr vert="horz" lIns="83220" tIns="41610" rIns="83220" bIns="41610" rtlCol="0"/>
          <a:lstStyle>
            <a:lvl1pPr algn="r">
              <a:defRPr sz="1100"/>
            </a:lvl1pPr>
          </a:lstStyle>
          <a:p>
            <a:fld id="{267FBA89-EE0F-46CC-8620-63BA128C844F}" type="datetimeFigureOut">
              <a:rPr lang="en-GB" smtClean="0"/>
              <a:t>24/09/2015</a:t>
            </a:fld>
            <a:endParaRPr lang="en-GB"/>
          </a:p>
        </p:txBody>
      </p:sp>
      <p:sp>
        <p:nvSpPr>
          <p:cNvPr id="4" name="Slide Image Placeholder 3"/>
          <p:cNvSpPr>
            <a:spLocks noGrp="1" noRot="1" noChangeAspect="1"/>
          </p:cNvSpPr>
          <p:nvPr>
            <p:ph type="sldImg" idx="2"/>
          </p:nvPr>
        </p:nvSpPr>
        <p:spPr>
          <a:xfrm>
            <a:off x="1049338" y="1131888"/>
            <a:ext cx="4070350" cy="3054350"/>
          </a:xfrm>
          <a:prstGeom prst="rect">
            <a:avLst/>
          </a:prstGeom>
          <a:noFill/>
          <a:ln w="12700">
            <a:solidFill>
              <a:prstClr val="black"/>
            </a:solidFill>
          </a:ln>
        </p:spPr>
        <p:txBody>
          <a:bodyPr vert="horz" lIns="83220" tIns="41610" rIns="83220" bIns="41610" rtlCol="0" anchor="ctr"/>
          <a:lstStyle/>
          <a:p>
            <a:endParaRPr lang="en-GB"/>
          </a:p>
        </p:txBody>
      </p:sp>
      <p:sp>
        <p:nvSpPr>
          <p:cNvPr id="5" name="Notes Placeholder 4"/>
          <p:cNvSpPr>
            <a:spLocks noGrp="1"/>
          </p:cNvSpPr>
          <p:nvPr>
            <p:ph type="body" sz="quarter" idx="3"/>
          </p:nvPr>
        </p:nvSpPr>
        <p:spPr>
          <a:xfrm>
            <a:off x="616903" y="4356238"/>
            <a:ext cx="4935220" cy="3564196"/>
          </a:xfrm>
          <a:prstGeom prst="rect">
            <a:avLst/>
          </a:prstGeom>
        </p:spPr>
        <p:txBody>
          <a:bodyPr vert="horz" lIns="83220" tIns="41610" rIns="83220" bIns="4161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597759"/>
            <a:ext cx="2673244" cy="454168"/>
          </a:xfrm>
          <a:prstGeom prst="rect">
            <a:avLst/>
          </a:prstGeom>
        </p:spPr>
        <p:txBody>
          <a:bodyPr vert="horz" lIns="83220" tIns="41610" rIns="83220" bIns="41610" rtlCol="0" anchor="b"/>
          <a:lstStyle>
            <a:lvl1pPr algn="l">
              <a:defRPr sz="1100"/>
            </a:lvl1pPr>
          </a:lstStyle>
          <a:p>
            <a:endParaRPr lang="en-GB"/>
          </a:p>
        </p:txBody>
      </p:sp>
      <p:sp>
        <p:nvSpPr>
          <p:cNvPr id="7" name="Slide Number Placeholder 6"/>
          <p:cNvSpPr>
            <a:spLocks noGrp="1"/>
          </p:cNvSpPr>
          <p:nvPr>
            <p:ph type="sldNum" sz="quarter" idx="5"/>
          </p:nvPr>
        </p:nvSpPr>
        <p:spPr>
          <a:xfrm>
            <a:off x="3494354" y="8597759"/>
            <a:ext cx="2673244" cy="454168"/>
          </a:xfrm>
          <a:prstGeom prst="rect">
            <a:avLst/>
          </a:prstGeom>
        </p:spPr>
        <p:txBody>
          <a:bodyPr vert="horz" lIns="83220" tIns="41610" rIns="83220" bIns="41610" rtlCol="0" anchor="b"/>
          <a:lstStyle>
            <a:lvl1pPr algn="r">
              <a:defRPr sz="1100"/>
            </a:lvl1pPr>
          </a:lstStyle>
          <a:p>
            <a:fld id="{63A4CFB5-433A-44A0-8CE1-10A8C39B3139}" type="slidenum">
              <a:rPr lang="en-GB" smtClean="0"/>
              <a:t>‹#›</a:t>
            </a:fld>
            <a:endParaRPr lang="en-GB"/>
          </a:p>
        </p:txBody>
      </p:sp>
    </p:spTree>
    <p:extLst>
      <p:ext uri="{BB962C8B-B14F-4D97-AF65-F5344CB8AC3E}">
        <p14:creationId xmlns:p14="http://schemas.microsoft.com/office/powerpoint/2010/main" val="294443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57A7B8-EAD2-9846-9761-91C91B5D58B6}" type="slidenum">
              <a:rPr lang="en-US" smtClean="0"/>
              <a:t>16</a:t>
            </a:fld>
            <a:endParaRPr lang="en-US" dirty="0"/>
          </a:p>
        </p:txBody>
      </p:sp>
    </p:spTree>
    <p:extLst>
      <p:ext uri="{BB962C8B-B14F-4D97-AF65-F5344CB8AC3E}">
        <p14:creationId xmlns:p14="http://schemas.microsoft.com/office/powerpoint/2010/main" val="2283714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For Example</a:t>
            </a:r>
          </a:p>
          <a:p>
            <a:endParaRPr lang="en-GB" dirty="0" smtClean="0"/>
          </a:p>
          <a:p>
            <a:r>
              <a:rPr lang="en-GB" dirty="0" smtClean="0"/>
              <a:t>Diagnosis codes – Asthma, Suspected UTI, Viral illness (in </a:t>
            </a:r>
            <a:r>
              <a:rPr lang="en-GB" dirty="0" err="1" smtClean="0"/>
              <a:t>readcodes</a:t>
            </a:r>
            <a:r>
              <a:rPr lang="en-GB" dirty="0" smtClean="0"/>
              <a:t> this is mainly the codes starting with a letter </a:t>
            </a:r>
            <a:r>
              <a:rPr lang="en-GB" dirty="0" err="1" smtClean="0"/>
              <a:t>eg</a:t>
            </a:r>
            <a:r>
              <a:rPr lang="en-GB" dirty="0" smtClean="0"/>
              <a:t> H33)</a:t>
            </a:r>
          </a:p>
          <a:p>
            <a:r>
              <a:rPr lang="en-GB" dirty="0" smtClean="0"/>
              <a:t>Codes about signs and symptoms – anything patient reports or doctor finds –</a:t>
            </a:r>
            <a:r>
              <a:rPr lang="en-GB" baseline="0" dirty="0" smtClean="0"/>
              <a:t> cough, vomiting, abdominal tenderness, normal heart sounds</a:t>
            </a:r>
          </a:p>
          <a:p>
            <a:r>
              <a:rPr lang="en-GB" baseline="0" dirty="0" smtClean="0"/>
              <a:t>Procedure codes – operations, injections, ear syringing, dressings </a:t>
            </a:r>
            <a:r>
              <a:rPr lang="en-GB" baseline="0" dirty="0" err="1" smtClean="0"/>
              <a:t>etc</a:t>
            </a:r>
            <a:r>
              <a:rPr lang="en-GB" baseline="0" dirty="0" smtClean="0"/>
              <a:t> – anything we do to the patient</a:t>
            </a:r>
          </a:p>
          <a:p>
            <a:r>
              <a:rPr lang="en-GB" baseline="0" dirty="0" smtClean="0"/>
              <a:t>Administrative codes – everything else! – ethnicity, occupation, recalls, QOF codes, exemption codes, referrals (8H…), letter to patient, </a:t>
            </a:r>
            <a:r>
              <a:rPr lang="en-GB" baseline="0" dirty="0" err="1" smtClean="0"/>
              <a:t>etc</a:t>
            </a:r>
            <a:r>
              <a:rPr lang="en-GB" baseline="0" dirty="0" smtClean="0"/>
              <a:t> </a:t>
            </a:r>
            <a:r>
              <a:rPr lang="en-GB" baseline="0" dirty="0" err="1" smtClean="0"/>
              <a:t>etc</a:t>
            </a:r>
            <a:endParaRPr lang="en-GB" dirty="0" smtClean="0"/>
          </a:p>
          <a:p>
            <a:pPr rtl="0" eaLnBrk="1" fontAlgn="t" latinLnBrk="0" hangingPunct="1"/>
            <a:endParaRPr lang="en-GB" sz="1100" dirty="0"/>
          </a:p>
          <a:p>
            <a:pPr rtl="0" eaLnBrk="1" fontAlgn="t" latinLnBrk="0" hangingPunct="1"/>
            <a:r>
              <a:rPr lang="en-GB" sz="1100" b="1" dirty="0"/>
              <a:t>Practice Level Configuration</a:t>
            </a:r>
            <a:endParaRPr lang="en-GB" sz="1100" dirty="0"/>
          </a:p>
          <a:p>
            <a:pPr defTabSz="869686" fontAlgn="t">
              <a:defRPr/>
            </a:pPr>
            <a:r>
              <a:rPr lang="en-GB" sz="1100" dirty="0"/>
              <a:t>All coded data</a:t>
            </a:r>
          </a:p>
          <a:p>
            <a:pPr rtl="0" eaLnBrk="1" fontAlgn="t" latinLnBrk="0" hangingPunct="1"/>
            <a:r>
              <a:rPr lang="en-GB" sz="1100" b="1" dirty="0"/>
              <a:t>Patient Level Configuration</a:t>
            </a:r>
            <a:endParaRPr lang="en-GB" sz="1100" dirty="0"/>
          </a:p>
          <a:p>
            <a:pPr defTabSz="869686" fontAlgn="t">
              <a:defRPr/>
            </a:pPr>
            <a:r>
              <a:rPr lang="en-GB" sz="1100" dirty="0"/>
              <a:t>Control to enable this option set on by default</a:t>
            </a:r>
          </a:p>
          <a:p>
            <a:pPr rtl="0" eaLnBrk="1" fontAlgn="t" latinLnBrk="0" hangingPunct="1"/>
            <a:r>
              <a:rPr lang="en-GB" sz="1100" b="1" dirty="0"/>
              <a:t>Desirable Requirements</a:t>
            </a:r>
            <a:endParaRPr lang="en-GB" sz="1100" dirty="0"/>
          </a:p>
          <a:p>
            <a:pPr rtl="0" eaLnBrk="1" fontAlgn="t" latinLnBrk="0" hangingPunct="1"/>
            <a:r>
              <a:rPr lang="en-GB" sz="1100" dirty="0"/>
              <a:t>Control to enable this option to be evaluated in each system ? Enabled on case by case basis</a:t>
            </a:r>
          </a:p>
          <a:p>
            <a:endParaRPr lang="en-GB" dirty="0"/>
          </a:p>
        </p:txBody>
      </p:sp>
      <p:sp>
        <p:nvSpPr>
          <p:cNvPr id="4" name="Slide Number Placeholder 3"/>
          <p:cNvSpPr>
            <a:spLocks noGrp="1"/>
          </p:cNvSpPr>
          <p:nvPr>
            <p:ph type="sldNum" sz="quarter" idx="10"/>
          </p:nvPr>
        </p:nvSpPr>
        <p:spPr/>
        <p:txBody>
          <a:bodyPr/>
          <a:lstStyle/>
          <a:p>
            <a:fld id="{63A4CFB5-433A-44A0-8CE1-10A8C39B3139}" type="slidenum">
              <a:rPr lang="en-GB">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1484601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Acknowledging workload for practices</a:t>
            </a:r>
          </a:p>
          <a:p>
            <a:r>
              <a:rPr lang="en-GB" dirty="0" smtClean="0"/>
              <a:t>Safe &amp; legal policies &amp; procedures</a:t>
            </a:r>
          </a:p>
          <a:p>
            <a:r>
              <a:rPr lang="en-GB" dirty="0" smtClean="0"/>
              <a:t>You do not need to share coded information if they feel harm to patients</a:t>
            </a:r>
          </a:p>
          <a:p>
            <a:r>
              <a:rPr lang="en-GB" dirty="0" smtClean="0"/>
              <a:t>Access should be offered on a case by case basis</a:t>
            </a:r>
          </a:p>
          <a:p>
            <a:endParaRPr lang="en-GB" dirty="0" smtClean="0"/>
          </a:p>
          <a:p>
            <a:r>
              <a:rPr lang="en-GB" dirty="0" smtClean="0"/>
              <a:t>You  can</a:t>
            </a:r>
          </a:p>
          <a:p>
            <a:endParaRPr lang="en-GB" dirty="0" smtClean="0"/>
          </a:p>
          <a:p>
            <a:pPr lvl="1"/>
            <a:r>
              <a:rPr lang="en-GB" dirty="0" smtClean="0"/>
              <a:t>Exclude free text</a:t>
            </a:r>
          </a:p>
          <a:p>
            <a:pPr lvl="1"/>
            <a:r>
              <a:rPr lang="en-GB" dirty="0" smtClean="0"/>
              <a:t>Exclude letters</a:t>
            </a:r>
          </a:p>
          <a:p>
            <a:pPr lvl="1"/>
            <a:r>
              <a:rPr lang="en-GB" dirty="0" smtClean="0"/>
              <a:t>Set date from when you start sharing free text &amp; documents ( reducing workload to screen notes)</a:t>
            </a:r>
          </a:p>
          <a:p>
            <a:endParaRPr lang="en-GB" dirty="0"/>
          </a:p>
        </p:txBody>
      </p:sp>
      <p:sp>
        <p:nvSpPr>
          <p:cNvPr id="4" name="Slide Number Placeholder 3"/>
          <p:cNvSpPr>
            <a:spLocks noGrp="1"/>
          </p:cNvSpPr>
          <p:nvPr>
            <p:ph type="sldNum" sz="quarter" idx="10"/>
          </p:nvPr>
        </p:nvSpPr>
        <p:spPr/>
        <p:txBody>
          <a:bodyPr/>
          <a:lstStyle/>
          <a:p>
            <a:fld id="{63A4CFB5-433A-44A0-8CE1-10A8C39B3139}"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53799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57A7B8-EAD2-9846-9761-91C91B5D58B6}"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529369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What are we likely to</a:t>
            </a:r>
            <a:r>
              <a:rPr lang="en-GB" b="1" baseline="0" dirty="0" smtClean="0"/>
              <a:t> need to do in 2015/16 to secure delivery of commitments to online access to detailed coded information (Practices)?</a:t>
            </a:r>
          </a:p>
          <a:p>
            <a:pPr marL="228600" indent="-228600">
              <a:buAutoNum type="arabicPeriod"/>
            </a:pPr>
            <a:r>
              <a:rPr lang="en-GB" baseline="0" dirty="0" smtClean="0"/>
              <a:t>Develop </a:t>
            </a:r>
            <a:r>
              <a:rPr lang="en-GB" b="1" baseline="0" dirty="0" smtClean="0"/>
              <a:t>guidance/a support programme</a:t>
            </a:r>
            <a:r>
              <a:rPr lang="en-GB" baseline="0" dirty="0" smtClean="0"/>
              <a:t> for practices in how to meet their commitments under the GMS contract</a:t>
            </a:r>
          </a:p>
          <a:p>
            <a:pPr marL="228600" indent="-228600">
              <a:buAutoNum type="arabicPeriod"/>
            </a:pPr>
            <a:r>
              <a:rPr lang="en-GB" baseline="0" dirty="0" smtClean="0"/>
              <a:t>Carry out </a:t>
            </a:r>
            <a:r>
              <a:rPr lang="en-GB" b="0" baseline="0" dirty="0" smtClean="0"/>
              <a:t>research/</a:t>
            </a:r>
            <a:r>
              <a:rPr lang="en-GB" b="1" baseline="0" dirty="0" smtClean="0"/>
              <a:t>evidence </a:t>
            </a:r>
            <a:r>
              <a:rPr lang="en-GB" b="0" baseline="0" dirty="0" smtClean="0"/>
              <a:t>gathering and presentation that will persuade practices of the </a:t>
            </a:r>
            <a:r>
              <a:rPr lang="en-GB" b="1" baseline="0" dirty="0" smtClean="0"/>
              <a:t>benefits</a:t>
            </a:r>
            <a:r>
              <a:rPr lang="en-GB" b="0" baseline="0" dirty="0" smtClean="0"/>
              <a:t> and value of offering this service</a:t>
            </a:r>
          </a:p>
          <a:p>
            <a:pPr marL="228600" indent="-228600">
              <a:buAutoNum type="arabicPeriod"/>
            </a:pPr>
            <a:r>
              <a:rPr lang="en-GB" b="0" baseline="0" dirty="0" smtClean="0"/>
              <a:t>Establish ways of working with the system suppliers and clarify what </a:t>
            </a:r>
            <a:r>
              <a:rPr lang="en-GB" b="0" baseline="0" dirty="0" err="1" smtClean="0"/>
              <a:t>GPSoC</a:t>
            </a:r>
            <a:r>
              <a:rPr lang="en-GB" b="0" baseline="0" dirty="0" smtClean="0"/>
              <a:t> functionality will deliver</a:t>
            </a:r>
          </a:p>
          <a:p>
            <a:pPr marL="228600" indent="-228600">
              <a:buAutoNum type="arabicPeriod"/>
            </a:pPr>
            <a:r>
              <a:rPr lang="en-GB" b="0" baseline="0" dirty="0" smtClean="0"/>
              <a:t>Assign </a:t>
            </a:r>
            <a:r>
              <a:rPr lang="en-GB" b="1" baseline="0" dirty="0" smtClean="0"/>
              <a:t>implementation resources </a:t>
            </a:r>
            <a:r>
              <a:rPr lang="en-GB" b="0" baseline="0" dirty="0" smtClean="0"/>
              <a:t>to work with practices across the UK</a:t>
            </a:r>
          </a:p>
          <a:p>
            <a:pPr marL="228600" indent="-228600">
              <a:buAutoNum type="arabicPeriod"/>
            </a:pPr>
            <a:r>
              <a:rPr lang="en-GB" b="0" baseline="0" dirty="0" smtClean="0"/>
              <a:t>Develop a definition of success with associated monitoring system to </a:t>
            </a:r>
            <a:r>
              <a:rPr lang="en-GB" b="1" baseline="0" dirty="0" smtClean="0"/>
              <a:t>track progress </a:t>
            </a:r>
            <a:r>
              <a:rPr lang="en-GB" b="0" baseline="0" dirty="0" smtClean="0"/>
              <a:t>throughout the year</a:t>
            </a:r>
          </a:p>
          <a:p>
            <a:pPr marL="228600" indent="-228600">
              <a:buAutoNum type="arabicPeriod"/>
            </a:pPr>
            <a:endParaRPr lang="en-GB" b="0" baseline="0" dirty="0" smtClean="0"/>
          </a:p>
        </p:txBody>
      </p:sp>
      <p:sp>
        <p:nvSpPr>
          <p:cNvPr id="4" name="Slide Number Placeholder 3"/>
          <p:cNvSpPr>
            <a:spLocks noGrp="1"/>
          </p:cNvSpPr>
          <p:nvPr>
            <p:ph type="sldNum" sz="quarter" idx="10"/>
          </p:nvPr>
        </p:nvSpPr>
        <p:spPr/>
        <p:txBody>
          <a:bodyPr/>
          <a:lstStyle/>
          <a:p>
            <a:fld id="{4957A7B8-EAD2-9846-9761-91C91B5D58B6}"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234396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tx1"/>
                </a:solidFill>
                <a:latin typeface="Arial" charset="0"/>
              </a:defRPr>
            </a:lvl1pPr>
            <a:lvl2pPr marL="706620" indent="-271777">
              <a:defRPr sz="1100">
                <a:solidFill>
                  <a:schemeClr val="tx1"/>
                </a:solidFill>
                <a:latin typeface="Arial" charset="0"/>
              </a:defRPr>
            </a:lvl2pPr>
            <a:lvl3pPr marL="1087107" indent="-217421">
              <a:defRPr sz="1100">
                <a:solidFill>
                  <a:schemeClr val="tx1"/>
                </a:solidFill>
                <a:latin typeface="Arial" charset="0"/>
              </a:defRPr>
            </a:lvl3pPr>
            <a:lvl4pPr marL="1521950" indent="-217421">
              <a:defRPr sz="1100">
                <a:solidFill>
                  <a:schemeClr val="tx1"/>
                </a:solidFill>
                <a:latin typeface="Arial" charset="0"/>
              </a:defRPr>
            </a:lvl4pPr>
            <a:lvl5pPr marL="1956793" indent="-217421">
              <a:defRPr sz="1100">
                <a:solidFill>
                  <a:schemeClr val="tx1"/>
                </a:solidFill>
                <a:latin typeface="Arial" charset="0"/>
              </a:defRPr>
            </a:lvl5pPr>
            <a:lvl6pPr marL="2391636" indent="-217421" eaLnBrk="0" fontAlgn="base" hangingPunct="0">
              <a:spcBef>
                <a:spcPct val="30000"/>
              </a:spcBef>
              <a:spcAft>
                <a:spcPct val="0"/>
              </a:spcAft>
              <a:defRPr sz="1100">
                <a:solidFill>
                  <a:schemeClr val="tx1"/>
                </a:solidFill>
                <a:latin typeface="Arial" charset="0"/>
              </a:defRPr>
            </a:lvl6pPr>
            <a:lvl7pPr marL="2826479" indent="-217421" eaLnBrk="0" fontAlgn="base" hangingPunct="0">
              <a:spcBef>
                <a:spcPct val="30000"/>
              </a:spcBef>
              <a:spcAft>
                <a:spcPct val="0"/>
              </a:spcAft>
              <a:defRPr sz="1100">
                <a:solidFill>
                  <a:schemeClr val="tx1"/>
                </a:solidFill>
                <a:latin typeface="Arial" charset="0"/>
              </a:defRPr>
            </a:lvl7pPr>
            <a:lvl8pPr marL="3261322" indent="-217421" eaLnBrk="0" fontAlgn="base" hangingPunct="0">
              <a:spcBef>
                <a:spcPct val="30000"/>
              </a:spcBef>
              <a:spcAft>
                <a:spcPct val="0"/>
              </a:spcAft>
              <a:defRPr sz="1100">
                <a:solidFill>
                  <a:schemeClr val="tx1"/>
                </a:solidFill>
                <a:latin typeface="Arial" charset="0"/>
              </a:defRPr>
            </a:lvl8pPr>
            <a:lvl9pPr marL="3696165" indent="-217421" eaLnBrk="0" fontAlgn="base" hangingPunct="0">
              <a:spcBef>
                <a:spcPct val="30000"/>
              </a:spcBef>
              <a:spcAft>
                <a:spcPct val="0"/>
              </a:spcAft>
              <a:defRPr sz="1100">
                <a:solidFill>
                  <a:schemeClr val="tx1"/>
                </a:solidFill>
                <a:latin typeface="Arial" charset="0"/>
              </a:defRPr>
            </a:lvl9pPr>
          </a:lstStyle>
          <a:p>
            <a:fld id="{6D28C054-0F58-4926-A624-11E26C63C1F7}" type="slidenum">
              <a:rPr lang="en-US" altLang="en-US">
                <a:solidFill>
                  <a:prstClr val="black"/>
                </a:solidFill>
              </a:rPr>
              <a:pPr/>
              <a:t>67</a:t>
            </a:fld>
            <a:endParaRPr lang="en-US" altLang="en-US">
              <a:solidFill>
                <a:prstClr val="black"/>
              </a:solidFill>
            </a:endParaRPr>
          </a:p>
        </p:txBody>
      </p:sp>
      <p:sp>
        <p:nvSpPr>
          <p:cNvPr id="6147" name="Rectangle 2"/>
          <p:cNvSpPr>
            <a:spLocks noRo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06620" indent="-271777">
              <a:defRPr>
                <a:solidFill>
                  <a:schemeClr val="tx1"/>
                </a:solidFill>
                <a:latin typeface="Arial" charset="0"/>
              </a:defRPr>
            </a:lvl2pPr>
            <a:lvl3pPr marL="1087107" indent="-217421">
              <a:defRPr>
                <a:solidFill>
                  <a:schemeClr val="tx1"/>
                </a:solidFill>
                <a:latin typeface="Arial" charset="0"/>
              </a:defRPr>
            </a:lvl3pPr>
            <a:lvl4pPr marL="1521950" indent="-217421">
              <a:defRPr>
                <a:solidFill>
                  <a:schemeClr val="tx1"/>
                </a:solidFill>
                <a:latin typeface="Arial" charset="0"/>
              </a:defRPr>
            </a:lvl4pPr>
            <a:lvl5pPr marL="1956793" indent="-217421">
              <a:defRPr>
                <a:solidFill>
                  <a:schemeClr val="tx1"/>
                </a:solidFill>
                <a:latin typeface="Arial" charset="0"/>
              </a:defRPr>
            </a:lvl5pPr>
            <a:lvl6pPr marL="2391636" indent="-217421" eaLnBrk="0" fontAlgn="base" hangingPunct="0">
              <a:spcBef>
                <a:spcPct val="0"/>
              </a:spcBef>
              <a:spcAft>
                <a:spcPct val="0"/>
              </a:spcAft>
              <a:defRPr>
                <a:solidFill>
                  <a:schemeClr val="tx1"/>
                </a:solidFill>
                <a:latin typeface="Arial" charset="0"/>
              </a:defRPr>
            </a:lvl6pPr>
            <a:lvl7pPr marL="2826479" indent="-217421" eaLnBrk="0" fontAlgn="base" hangingPunct="0">
              <a:spcBef>
                <a:spcPct val="0"/>
              </a:spcBef>
              <a:spcAft>
                <a:spcPct val="0"/>
              </a:spcAft>
              <a:defRPr>
                <a:solidFill>
                  <a:schemeClr val="tx1"/>
                </a:solidFill>
                <a:latin typeface="Arial" charset="0"/>
              </a:defRPr>
            </a:lvl7pPr>
            <a:lvl8pPr marL="3261322" indent="-217421" eaLnBrk="0" fontAlgn="base" hangingPunct="0">
              <a:spcBef>
                <a:spcPct val="0"/>
              </a:spcBef>
              <a:spcAft>
                <a:spcPct val="0"/>
              </a:spcAft>
              <a:defRPr>
                <a:solidFill>
                  <a:schemeClr val="tx1"/>
                </a:solidFill>
                <a:latin typeface="Arial" charset="0"/>
              </a:defRPr>
            </a:lvl8pPr>
            <a:lvl9pPr marL="3696165" indent="-217421" eaLnBrk="0" fontAlgn="base" hangingPunct="0">
              <a:spcBef>
                <a:spcPct val="0"/>
              </a:spcBef>
              <a:spcAft>
                <a:spcPct val="0"/>
              </a:spcAft>
              <a:defRPr>
                <a:solidFill>
                  <a:schemeClr val="tx1"/>
                </a:solidFill>
                <a:latin typeface="Arial" charset="0"/>
              </a:defRPr>
            </a:lvl9pPr>
          </a:lstStyle>
          <a:p>
            <a:fld id="{E5C1A173-A80F-4E0A-826A-88E37AA92F8C}" type="slidenum">
              <a:rPr lang="en-GB" altLang="en-US">
                <a:solidFill>
                  <a:prstClr val="black"/>
                </a:solidFill>
              </a:rPr>
              <a:pPr/>
              <a:t>74</a:t>
            </a:fld>
            <a:endParaRPr lang="en-GB"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tx1"/>
                </a:solidFill>
                <a:latin typeface="Arial" charset="0"/>
              </a:defRPr>
            </a:lvl1pPr>
            <a:lvl2pPr marL="706620" indent="-271777">
              <a:defRPr sz="1100">
                <a:solidFill>
                  <a:schemeClr val="tx1"/>
                </a:solidFill>
                <a:latin typeface="Arial" charset="0"/>
              </a:defRPr>
            </a:lvl2pPr>
            <a:lvl3pPr marL="1087107" indent="-217421">
              <a:defRPr sz="1100">
                <a:solidFill>
                  <a:schemeClr val="tx1"/>
                </a:solidFill>
                <a:latin typeface="Arial" charset="0"/>
              </a:defRPr>
            </a:lvl3pPr>
            <a:lvl4pPr marL="1521950" indent="-217421">
              <a:defRPr sz="1100">
                <a:solidFill>
                  <a:schemeClr val="tx1"/>
                </a:solidFill>
                <a:latin typeface="Arial" charset="0"/>
              </a:defRPr>
            </a:lvl4pPr>
            <a:lvl5pPr marL="1956793" indent="-217421">
              <a:defRPr sz="1100">
                <a:solidFill>
                  <a:schemeClr val="tx1"/>
                </a:solidFill>
                <a:latin typeface="Arial" charset="0"/>
              </a:defRPr>
            </a:lvl5pPr>
            <a:lvl6pPr marL="2391636" indent="-217421" eaLnBrk="0" fontAlgn="base" hangingPunct="0">
              <a:spcBef>
                <a:spcPct val="30000"/>
              </a:spcBef>
              <a:spcAft>
                <a:spcPct val="0"/>
              </a:spcAft>
              <a:defRPr sz="1100">
                <a:solidFill>
                  <a:schemeClr val="tx1"/>
                </a:solidFill>
                <a:latin typeface="Arial" charset="0"/>
              </a:defRPr>
            </a:lvl6pPr>
            <a:lvl7pPr marL="2826479" indent="-217421" eaLnBrk="0" fontAlgn="base" hangingPunct="0">
              <a:spcBef>
                <a:spcPct val="30000"/>
              </a:spcBef>
              <a:spcAft>
                <a:spcPct val="0"/>
              </a:spcAft>
              <a:defRPr sz="1100">
                <a:solidFill>
                  <a:schemeClr val="tx1"/>
                </a:solidFill>
                <a:latin typeface="Arial" charset="0"/>
              </a:defRPr>
            </a:lvl7pPr>
            <a:lvl8pPr marL="3261322" indent="-217421" eaLnBrk="0" fontAlgn="base" hangingPunct="0">
              <a:spcBef>
                <a:spcPct val="30000"/>
              </a:spcBef>
              <a:spcAft>
                <a:spcPct val="0"/>
              </a:spcAft>
              <a:defRPr sz="1100">
                <a:solidFill>
                  <a:schemeClr val="tx1"/>
                </a:solidFill>
                <a:latin typeface="Arial" charset="0"/>
              </a:defRPr>
            </a:lvl8pPr>
            <a:lvl9pPr marL="3696165" indent="-217421" eaLnBrk="0" fontAlgn="base" hangingPunct="0">
              <a:spcBef>
                <a:spcPct val="30000"/>
              </a:spcBef>
              <a:spcAft>
                <a:spcPct val="0"/>
              </a:spcAft>
              <a:defRPr sz="1100">
                <a:solidFill>
                  <a:schemeClr val="tx1"/>
                </a:solidFill>
                <a:latin typeface="Arial" charset="0"/>
              </a:defRPr>
            </a:lvl9pPr>
          </a:lstStyle>
          <a:p>
            <a:fld id="{1E6F8EE5-C30A-44D2-B4C9-91217DE22AB5}" type="slidenum">
              <a:rPr lang="en-GB" altLang="en-US">
                <a:solidFill>
                  <a:prstClr val="black"/>
                </a:solidFill>
              </a:rPr>
              <a:pPr/>
              <a:t>76</a:t>
            </a:fld>
            <a:endParaRPr lang="en-GB"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tx1"/>
                </a:solidFill>
                <a:latin typeface="Arial" charset="0"/>
              </a:defRPr>
            </a:lvl1pPr>
            <a:lvl2pPr marL="706620" indent="-271777">
              <a:defRPr sz="1100">
                <a:solidFill>
                  <a:schemeClr val="tx1"/>
                </a:solidFill>
                <a:latin typeface="Arial" charset="0"/>
              </a:defRPr>
            </a:lvl2pPr>
            <a:lvl3pPr marL="1087107" indent="-217421">
              <a:defRPr sz="1100">
                <a:solidFill>
                  <a:schemeClr val="tx1"/>
                </a:solidFill>
                <a:latin typeface="Arial" charset="0"/>
              </a:defRPr>
            </a:lvl3pPr>
            <a:lvl4pPr marL="1521950" indent="-217421">
              <a:defRPr sz="1100">
                <a:solidFill>
                  <a:schemeClr val="tx1"/>
                </a:solidFill>
                <a:latin typeface="Arial" charset="0"/>
              </a:defRPr>
            </a:lvl4pPr>
            <a:lvl5pPr marL="1956793" indent="-217421">
              <a:defRPr sz="1100">
                <a:solidFill>
                  <a:schemeClr val="tx1"/>
                </a:solidFill>
                <a:latin typeface="Arial" charset="0"/>
              </a:defRPr>
            </a:lvl5pPr>
            <a:lvl6pPr marL="2391636" indent="-217421" eaLnBrk="0" fontAlgn="base" hangingPunct="0">
              <a:spcBef>
                <a:spcPct val="30000"/>
              </a:spcBef>
              <a:spcAft>
                <a:spcPct val="0"/>
              </a:spcAft>
              <a:defRPr sz="1100">
                <a:solidFill>
                  <a:schemeClr val="tx1"/>
                </a:solidFill>
                <a:latin typeface="Arial" charset="0"/>
              </a:defRPr>
            </a:lvl6pPr>
            <a:lvl7pPr marL="2826479" indent="-217421" eaLnBrk="0" fontAlgn="base" hangingPunct="0">
              <a:spcBef>
                <a:spcPct val="30000"/>
              </a:spcBef>
              <a:spcAft>
                <a:spcPct val="0"/>
              </a:spcAft>
              <a:defRPr sz="1100">
                <a:solidFill>
                  <a:schemeClr val="tx1"/>
                </a:solidFill>
                <a:latin typeface="Arial" charset="0"/>
              </a:defRPr>
            </a:lvl7pPr>
            <a:lvl8pPr marL="3261322" indent="-217421" eaLnBrk="0" fontAlgn="base" hangingPunct="0">
              <a:spcBef>
                <a:spcPct val="30000"/>
              </a:spcBef>
              <a:spcAft>
                <a:spcPct val="0"/>
              </a:spcAft>
              <a:defRPr sz="1100">
                <a:solidFill>
                  <a:schemeClr val="tx1"/>
                </a:solidFill>
                <a:latin typeface="Arial" charset="0"/>
              </a:defRPr>
            </a:lvl8pPr>
            <a:lvl9pPr marL="3696165" indent="-217421" eaLnBrk="0" fontAlgn="base" hangingPunct="0">
              <a:spcBef>
                <a:spcPct val="30000"/>
              </a:spcBef>
              <a:spcAft>
                <a:spcPct val="0"/>
              </a:spcAft>
              <a:defRPr sz="1100">
                <a:solidFill>
                  <a:schemeClr val="tx1"/>
                </a:solidFill>
                <a:latin typeface="Arial" charset="0"/>
              </a:defRPr>
            </a:lvl9pPr>
          </a:lstStyle>
          <a:p>
            <a:fld id="{99E75A46-2D0D-4AED-B4EE-0A40EE8F7BC0}" type="slidenum">
              <a:rPr lang="en-GB" altLang="en-US">
                <a:solidFill>
                  <a:prstClr val="black"/>
                </a:solidFill>
              </a:rPr>
              <a:pPr/>
              <a:t>77</a:t>
            </a:fld>
            <a:endParaRPr lang="en-GB"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tx1"/>
                </a:solidFill>
                <a:latin typeface="Arial" charset="0"/>
              </a:defRPr>
            </a:lvl1pPr>
            <a:lvl2pPr marL="706620" indent="-271777">
              <a:defRPr sz="1100">
                <a:solidFill>
                  <a:schemeClr val="tx1"/>
                </a:solidFill>
                <a:latin typeface="Arial" charset="0"/>
              </a:defRPr>
            </a:lvl2pPr>
            <a:lvl3pPr marL="1087107" indent="-217421">
              <a:defRPr sz="1100">
                <a:solidFill>
                  <a:schemeClr val="tx1"/>
                </a:solidFill>
                <a:latin typeface="Arial" charset="0"/>
              </a:defRPr>
            </a:lvl3pPr>
            <a:lvl4pPr marL="1521950" indent="-217421">
              <a:defRPr sz="1100">
                <a:solidFill>
                  <a:schemeClr val="tx1"/>
                </a:solidFill>
                <a:latin typeface="Arial" charset="0"/>
              </a:defRPr>
            </a:lvl4pPr>
            <a:lvl5pPr marL="1956793" indent="-217421">
              <a:defRPr sz="1100">
                <a:solidFill>
                  <a:schemeClr val="tx1"/>
                </a:solidFill>
                <a:latin typeface="Arial" charset="0"/>
              </a:defRPr>
            </a:lvl5pPr>
            <a:lvl6pPr marL="2391636" indent="-217421" eaLnBrk="0" fontAlgn="base" hangingPunct="0">
              <a:spcBef>
                <a:spcPct val="30000"/>
              </a:spcBef>
              <a:spcAft>
                <a:spcPct val="0"/>
              </a:spcAft>
              <a:defRPr sz="1100">
                <a:solidFill>
                  <a:schemeClr val="tx1"/>
                </a:solidFill>
                <a:latin typeface="Arial" charset="0"/>
              </a:defRPr>
            </a:lvl6pPr>
            <a:lvl7pPr marL="2826479" indent="-217421" eaLnBrk="0" fontAlgn="base" hangingPunct="0">
              <a:spcBef>
                <a:spcPct val="30000"/>
              </a:spcBef>
              <a:spcAft>
                <a:spcPct val="0"/>
              </a:spcAft>
              <a:defRPr sz="1100">
                <a:solidFill>
                  <a:schemeClr val="tx1"/>
                </a:solidFill>
                <a:latin typeface="Arial" charset="0"/>
              </a:defRPr>
            </a:lvl7pPr>
            <a:lvl8pPr marL="3261322" indent="-217421" eaLnBrk="0" fontAlgn="base" hangingPunct="0">
              <a:spcBef>
                <a:spcPct val="30000"/>
              </a:spcBef>
              <a:spcAft>
                <a:spcPct val="0"/>
              </a:spcAft>
              <a:defRPr sz="1100">
                <a:solidFill>
                  <a:schemeClr val="tx1"/>
                </a:solidFill>
                <a:latin typeface="Arial" charset="0"/>
              </a:defRPr>
            </a:lvl8pPr>
            <a:lvl9pPr marL="3696165" indent="-217421" eaLnBrk="0" fontAlgn="base" hangingPunct="0">
              <a:spcBef>
                <a:spcPct val="30000"/>
              </a:spcBef>
              <a:spcAft>
                <a:spcPct val="0"/>
              </a:spcAft>
              <a:defRPr sz="1100">
                <a:solidFill>
                  <a:schemeClr val="tx1"/>
                </a:solidFill>
                <a:latin typeface="Arial" charset="0"/>
              </a:defRPr>
            </a:lvl9pPr>
          </a:lstStyle>
          <a:p>
            <a:fld id="{519EA23F-5E96-485B-A70F-55610EEAFDF7}" type="slidenum">
              <a:rPr lang="en-GB" altLang="en-US">
                <a:solidFill>
                  <a:prstClr val="black"/>
                </a:solidFill>
              </a:rPr>
              <a:pPr/>
              <a:t>78</a:t>
            </a:fld>
            <a:endParaRPr lang="en-GB"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06620" indent="-271777">
              <a:defRPr>
                <a:solidFill>
                  <a:schemeClr val="tx1"/>
                </a:solidFill>
                <a:latin typeface="Arial" charset="0"/>
              </a:defRPr>
            </a:lvl2pPr>
            <a:lvl3pPr marL="1087107" indent="-217421">
              <a:defRPr>
                <a:solidFill>
                  <a:schemeClr val="tx1"/>
                </a:solidFill>
                <a:latin typeface="Arial" charset="0"/>
              </a:defRPr>
            </a:lvl3pPr>
            <a:lvl4pPr marL="1521950" indent="-217421">
              <a:defRPr>
                <a:solidFill>
                  <a:schemeClr val="tx1"/>
                </a:solidFill>
                <a:latin typeface="Arial" charset="0"/>
              </a:defRPr>
            </a:lvl4pPr>
            <a:lvl5pPr marL="1956793" indent="-217421">
              <a:defRPr>
                <a:solidFill>
                  <a:schemeClr val="tx1"/>
                </a:solidFill>
                <a:latin typeface="Arial" charset="0"/>
              </a:defRPr>
            </a:lvl5pPr>
            <a:lvl6pPr marL="2391636" indent="-217421" eaLnBrk="0" fontAlgn="base" hangingPunct="0">
              <a:spcBef>
                <a:spcPct val="0"/>
              </a:spcBef>
              <a:spcAft>
                <a:spcPct val="0"/>
              </a:spcAft>
              <a:defRPr>
                <a:solidFill>
                  <a:schemeClr val="tx1"/>
                </a:solidFill>
                <a:latin typeface="Arial" charset="0"/>
              </a:defRPr>
            </a:lvl6pPr>
            <a:lvl7pPr marL="2826479" indent="-217421" eaLnBrk="0" fontAlgn="base" hangingPunct="0">
              <a:spcBef>
                <a:spcPct val="0"/>
              </a:spcBef>
              <a:spcAft>
                <a:spcPct val="0"/>
              </a:spcAft>
              <a:defRPr>
                <a:solidFill>
                  <a:schemeClr val="tx1"/>
                </a:solidFill>
                <a:latin typeface="Arial" charset="0"/>
              </a:defRPr>
            </a:lvl7pPr>
            <a:lvl8pPr marL="3261322" indent="-217421" eaLnBrk="0" fontAlgn="base" hangingPunct="0">
              <a:spcBef>
                <a:spcPct val="0"/>
              </a:spcBef>
              <a:spcAft>
                <a:spcPct val="0"/>
              </a:spcAft>
              <a:defRPr>
                <a:solidFill>
                  <a:schemeClr val="tx1"/>
                </a:solidFill>
                <a:latin typeface="Arial" charset="0"/>
              </a:defRPr>
            </a:lvl8pPr>
            <a:lvl9pPr marL="3696165" indent="-217421" eaLnBrk="0" fontAlgn="base" hangingPunct="0">
              <a:spcBef>
                <a:spcPct val="0"/>
              </a:spcBef>
              <a:spcAft>
                <a:spcPct val="0"/>
              </a:spcAft>
              <a:defRPr>
                <a:solidFill>
                  <a:schemeClr val="tx1"/>
                </a:solidFill>
                <a:latin typeface="Arial" charset="0"/>
              </a:defRPr>
            </a:lvl9pPr>
          </a:lstStyle>
          <a:p>
            <a:fld id="{A1AF7728-A9A0-410E-A9AC-B337F2832825}" type="slidenum">
              <a:rPr lang="en-GB" altLang="en-US">
                <a:solidFill>
                  <a:prstClr val="black"/>
                </a:solidFill>
              </a:rPr>
              <a:pPr/>
              <a:t>80</a:t>
            </a:fld>
            <a:endParaRPr lang="en-GB" altLang="en-US">
              <a:solidFill>
                <a:prstClr val="black"/>
              </a:solidFill>
            </a:endParaRPr>
          </a:p>
        </p:txBody>
      </p:sp>
      <p:sp>
        <p:nvSpPr>
          <p:cNvPr id="24579" name="Rectangle 2"/>
          <p:cNvSpPr>
            <a:spLocks noGrp="1" noRot="1" noChangeAspect="1" noChangeArrowheads="1" noTextEdit="1"/>
          </p:cNvSpPr>
          <p:nvPr>
            <p:ph type="sldImg"/>
          </p:nvPr>
        </p:nvSpPr>
        <p:spPr>
          <a:xfrm>
            <a:off x="828249" y="740184"/>
            <a:ext cx="4458263" cy="3680488"/>
          </a:xfrm>
          <a:ln w="12700" cap="flat"/>
        </p:spPr>
      </p:sp>
      <p:sp>
        <p:nvSpPr>
          <p:cNvPr id="24580" name="Notes Placeholder 4"/>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dirty="0" smtClean="0"/>
              <a:t>Last</a:t>
            </a:r>
            <a:r>
              <a:rPr lang="en-GB" baseline="0" dirty="0" smtClean="0"/>
              <a:t> year we ran a joint project with NHS England to support practices with enabling the SCR view in Patient Access.</a:t>
            </a:r>
          </a:p>
          <a:p>
            <a:r>
              <a:rPr lang="en-GB" baseline="0" dirty="0" smtClean="0"/>
              <a:t>This was a great project that provided you with various forms of support in enabling the SCR view.</a:t>
            </a:r>
          </a:p>
          <a:p>
            <a:r>
              <a:rPr lang="en-GB" baseline="0" dirty="0" smtClean="0"/>
              <a:t>Taking the number of sites enabled from 42% in January to 98% by April.</a:t>
            </a:r>
          </a:p>
          <a:p>
            <a:endParaRPr lang="en-GB" baseline="0" dirty="0" smtClean="0"/>
          </a:p>
          <a:p>
            <a:r>
              <a:rPr lang="en-GB" baseline="0" dirty="0" smtClean="0"/>
              <a:t>We are continuing to support you with your online journey this year and into 2016.</a:t>
            </a:r>
          </a:p>
          <a:p>
            <a:endParaRPr lang="en-GB" baseline="0" dirty="0" smtClean="0"/>
          </a:p>
          <a:p>
            <a:r>
              <a:rPr lang="en-GB" baseline="0" dirty="0" smtClean="0"/>
              <a:t>So here we have an outline of our plans:</a:t>
            </a:r>
          </a:p>
          <a:p>
            <a:endParaRPr lang="en-GB" baseline="0" dirty="0" smtClean="0"/>
          </a:p>
          <a:p>
            <a:r>
              <a:rPr lang="en-GB" baseline="0" dirty="0" smtClean="0"/>
              <a:t>This EMIS NUG we will be launching on next EMIS project to support practices with increasing their patient online registrations.</a:t>
            </a:r>
          </a:p>
          <a:p>
            <a:r>
              <a:rPr lang="en-GB" baseline="0" dirty="0" smtClean="0"/>
              <a:t>Our Patient Access annual survey this year was focused on gathering feedback on how you are currently promoting online services, gather best practice and ask what you wanted over and above what we are currently offering.</a:t>
            </a:r>
          </a:p>
          <a:p>
            <a:r>
              <a:rPr lang="en-GB" baseline="0" dirty="0" smtClean="0"/>
              <a:t>We received over 1100 responses and these have shaped our Patient Access Best Practice Project.</a:t>
            </a:r>
          </a:p>
          <a:p>
            <a:endParaRPr lang="en-GB" baseline="0" dirty="0" smtClean="0"/>
          </a:p>
          <a:p>
            <a:r>
              <a:rPr lang="en-GB" u="sng" baseline="0" dirty="0" smtClean="0"/>
              <a:t>Patient Access Best Practice project</a:t>
            </a:r>
          </a:p>
          <a:p>
            <a:r>
              <a:rPr lang="en-GB" baseline="0" dirty="0" smtClean="0"/>
              <a:t>The Patient Access Best Practice Project is aimed at sharing best practice and providing resources to increase your online patient registrations.</a:t>
            </a:r>
          </a:p>
          <a:p>
            <a:r>
              <a:rPr lang="en-GB" baseline="0" dirty="0" smtClean="0"/>
              <a:t>It was clear from the responses that Patients Access saves vital admin time and is convenient for the patient.</a:t>
            </a:r>
          </a:p>
          <a:p>
            <a:endParaRPr lang="en-GB" baseline="0" dirty="0" smtClean="0"/>
          </a:p>
          <a:p>
            <a:r>
              <a:rPr lang="en-GB" baseline="0" dirty="0" smtClean="0"/>
              <a:t>So the project is launched today and if you want a “Best Practice” pack come to the EMIS Patient Access stand.</a:t>
            </a:r>
          </a:p>
          <a:p>
            <a:r>
              <a:rPr lang="en-GB" baseline="0" dirty="0" smtClean="0"/>
              <a:t>We have also updated information and a video on the support centre, along with hints &amp; tips and further supporting information.</a:t>
            </a:r>
          </a:p>
          <a:p>
            <a:endParaRPr lang="en-GB" baseline="0" dirty="0" smtClean="0"/>
          </a:p>
          <a:p>
            <a:r>
              <a:rPr lang="en-GB" u="sng" baseline="0" dirty="0" smtClean="0"/>
              <a:t>GP Contract Detail Coded Record Project</a:t>
            </a:r>
          </a:p>
          <a:p>
            <a:r>
              <a:rPr lang="en-GB" baseline="0" dirty="0" smtClean="0"/>
              <a:t>We will be starting the support project to assist you with enabling and implementing the detail coded record as part of this years GP Contract.</a:t>
            </a:r>
          </a:p>
          <a:p>
            <a:r>
              <a:rPr lang="en-GB" baseline="0" dirty="0" smtClean="0"/>
              <a:t>We see this running in a similar manner to the project last year with the SCR.</a:t>
            </a:r>
          </a:p>
          <a:p>
            <a:r>
              <a:rPr lang="en-GB" baseline="0" dirty="0" smtClean="0"/>
              <a:t>With a joint project from EMIS and NHS England to support you in a smooth switch on and implementation at your practice.</a:t>
            </a:r>
          </a:p>
          <a:p>
            <a:endParaRPr lang="en-GB" baseline="0" dirty="0" smtClean="0"/>
          </a:p>
          <a:p>
            <a:r>
              <a:rPr lang="en-GB" u="sng" baseline="0" dirty="0" smtClean="0"/>
              <a:t>ROSU, Proxy &amp; Child Maturity Project</a:t>
            </a:r>
          </a:p>
          <a:p>
            <a:r>
              <a:rPr lang="en-GB" baseline="0" dirty="0" smtClean="0"/>
              <a:t>Our development teams are currently working on this functionality and there is going to be quite a lot of functionality to digest and start using in your practice along these themes.</a:t>
            </a:r>
          </a:p>
          <a:p>
            <a:r>
              <a:rPr lang="en-GB" baseline="0" dirty="0" smtClean="0"/>
              <a:t>So we will be running another supporting project from </a:t>
            </a:r>
            <a:r>
              <a:rPr lang="en-GB" baseline="0" smtClean="0"/>
              <a:t>April next year, </a:t>
            </a:r>
            <a:r>
              <a:rPr lang="en-GB" baseline="0" dirty="0" smtClean="0"/>
              <a:t>to ensure you understand this functionality and how to use it.</a:t>
            </a:r>
          </a:p>
          <a:p>
            <a:r>
              <a:rPr lang="en-GB" baseline="0" dirty="0" smtClean="0"/>
              <a:t>Further information will be available later this year.</a:t>
            </a:r>
          </a:p>
          <a:p>
            <a:r>
              <a:rPr lang="en-GB" baseline="0" dirty="0" smtClean="0"/>
              <a:t>The Patient Access Product Owner, Tracy is here at the conference and is happy to discuss this with you at the Patient Access Stand.</a:t>
            </a:r>
          </a:p>
          <a:p>
            <a:endParaRPr lang="en-GB" baseline="0" dirty="0" smtClean="0"/>
          </a:p>
          <a:p>
            <a:r>
              <a:rPr lang="en-GB" baseline="0" dirty="0" smtClean="0"/>
              <a:t>Tomorrow we have an EMIS presentation at 9:40am and will be running through the Best Practice guidance and showing you the wireframes for the ROSU &amp; Proxy access functionality, so please come along.</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5103505-0C0E-4B36-A705-CEDA97A491CA}"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943353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Resources – link to The Road Map - http://elearning.rcgp.org.uk/pluginfile.php/74129/mod_page/content/10/Patient%20Online%20-%20the%20Road%20Map.pdf</a:t>
            </a:r>
          </a:p>
          <a:p>
            <a:endParaRPr lang="en-GB" altLang="en-US" smtClean="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06620" indent="-271777">
              <a:defRPr>
                <a:solidFill>
                  <a:schemeClr val="tx1"/>
                </a:solidFill>
                <a:latin typeface="Arial" charset="0"/>
              </a:defRPr>
            </a:lvl2pPr>
            <a:lvl3pPr marL="1087107" indent="-217421">
              <a:defRPr>
                <a:solidFill>
                  <a:schemeClr val="tx1"/>
                </a:solidFill>
                <a:latin typeface="Arial" charset="0"/>
              </a:defRPr>
            </a:lvl3pPr>
            <a:lvl4pPr marL="1521950" indent="-217421">
              <a:defRPr>
                <a:solidFill>
                  <a:schemeClr val="tx1"/>
                </a:solidFill>
                <a:latin typeface="Arial" charset="0"/>
              </a:defRPr>
            </a:lvl4pPr>
            <a:lvl5pPr marL="1956793" indent="-217421">
              <a:defRPr>
                <a:solidFill>
                  <a:schemeClr val="tx1"/>
                </a:solidFill>
                <a:latin typeface="Arial" charset="0"/>
              </a:defRPr>
            </a:lvl5pPr>
            <a:lvl6pPr marL="2391636" indent="-217421" eaLnBrk="0" fontAlgn="base" hangingPunct="0">
              <a:spcBef>
                <a:spcPct val="0"/>
              </a:spcBef>
              <a:spcAft>
                <a:spcPct val="0"/>
              </a:spcAft>
              <a:defRPr>
                <a:solidFill>
                  <a:schemeClr val="tx1"/>
                </a:solidFill>
                <a:latin typeface="Arial" charset="0"/>
              </a:defRPr>
            </a:lvl6pPr>
            <a:lvl7pPr marL="2826479" indent="-217421" eaLnBrk="0" fontAlgn="base" hangingPunct="0">
              <a:spcBef>
                <a:spcPct val="0"/>
              </a:spcBef>
              <a:spcAft>
                <a:spcPct val="0"/>
              </a:spcAft>
              <a:defRPr>
                <a:solidFill>
                  <a:schemeClr val="tx1"/>
                </a:solidFill>
                <a:latin typeface="Arial" charset="0"/>
              </a:defRPr>
            </a:lvl7pPr>
            <a:lvl8pPr marL="3261322" indent="-217421" eaLnBrk="0" fontAlgn="base" hangingPunct="0">
              <a:spcBef>
                <a:spcPct val="0"/>
              </a:spcBef>
              <a:spcAft>
                <a:spcPct val="0"/>
              </a:spcAft>
              <a:defRPr>
                <a:solidFill>
                  <a:schemeClr val="tx1"/>
                </a:solidFill>
                <a:latin typeface="Arial" charset="0"/>
              </a:defRPr>
            </a:lvl8pPr>
            <a:lvl9pPr marL="3696165" indent="-217421" eaLnBrk="0" fontAlgn="base" hangingPunct="0">
              <a:spcBef>
                <a:spcPct val="0"/>
              </a:spcBef>
              <a:spcAft>
                <a:spcPct val="0"/>
              </a:spcAft>
              <a:defRPr>
                <a:solidFill>
                  <a:schemeClr val="tx1"/>
                </a:solidFill>
                <a:latin typeface="Arial" charset="0"/>
              </a:defRPr>
            </a:lvl9pPr>
          </a:lstStyle>
          <a:p>
            <a:fld id="{56A8EF83-6DB6-4260-9BE6-56CD6F27BD0F}" type="slidenum">
              <a:rPr lang="en-GB" altLang="en-US">
                <a:solidFill>
                  <a:srgbClr val="000000"/>
                </a:solidFill>
                <a:latin typeface="Calibri" pitchFamily="34" charset="0"/>
                <a:cs typeface="Arial" charset="0"/>
              </a:rPr>
              <a:pPr/>
              <a:t>84</a:t>
            </a:fld>
            <a:endParaRPr lang="en-GB" altLang="en-US">
              <a:solidFill>
                <a:srgbClr val="000000"/>
              </a:solidFill>
              <a:latin typeface="Calibri" pitchFamily="34"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A4CFB5-433A-44A0-8CE1-10A8C39B3139}" type="slidenum">
              <a:rPr lang="en-GB" smtClean="0"/>
              <a:t>22</a:t>
            </a:fld>
            <a:endParaRPr lang="en-GB"/>
          </a:p>
        </p:txBody>
      </p:sp>
    </p:spTree>
    <p:extLst>
      <p:ext uri="{BB962C8B-B14F-4D97-AF65-F5344CB8AC3E}">
        <p14:creationId xmlns:p14="http://schemas.microsoft.com/office/powerpoint/2010/main" val="2588212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3A4CFB5-433A-44A0-8CE1-10A8C39B3139}" type="slidenum">
              <a:rPr lang="en-GB" smtClean="0"/>
              <a:t>23</a:t>
            </a:fld>
            <a:endParaRPr lang="en-GB"/>
          </a:p>
        </p:txBody>
      </p:sp>
    </p:spTree>
    <p:extLst>
      <p:ext uri="{BB962C8B-B14F-4D97-AF65-F5344CB8AC3E}">
        <p14:creationId xmlns:p14="http://schemas.microsoft.com/office/powerpoint/2010/main" val="2300306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A4CFB5-433A-44A0-8CE1-10A8C39B3139}" type="slidenum">
              <a:rPr lang="en-GB" smtClean="0"/>
              <a:t>24</a:t>
            </a:fld>
            <a:endParaRPr lang="en-GB"/>
          </a:p>
        </p:txBody>
      </p:sp>
    </p:spTree>
    <p:extLst>
      <p:ext uri="{BB962C8B-B14F-4D97-AF65-F5344CB8AC3E}">
        <p14:creationId xmlns:p14="http://schemas.microsoft.com/office/powerpoint/2010/main" val="931372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endParaRPr lang="en-GB" altLang="en-US" b="1" dirty="0" smtClean="0"/>
          </a:p>
        </p:txBody>
      </p:sp>
      <p:sp>
        <p:nvSpPr>
          <p:cNvPr id="4" name="Slide Number Placeholder 3"/>
          <p:cNvSpPr>
            <a:spLocks noGrp="1"/>
          </p:cNvSpPr>
          <p:nvPr>
            <p:ph type="sldNum" sz="quarter" idx="10"/>
          </p:nvPr>
        </p:nvSpPr>
        <p:spPr/>
        <p:txBody>
          <a:bodyPr/>
          <a:lstStyle/>
          <a:p>
            <a:fld id="{63A4CFB5-433A-44A0-8CE1-10A8C39B3139}" type="slidenum">
              <a:rPr lang="en-GB" smtClean="0"/>
              <a:t>25</a:t>
            </a:fld>
            <a:endParaRPr lang="en-GB"/>
          </a:p>
        </p:txBody>
      </p:sp>
    </p:spTree>
    <p:extLst>
      <p:ext uri="{BB962C8B-B14F-4D97-AF65-F5344CB8AC3E}">
        <p14:creationId xmlns:p14="http://schemas.microsoft.com/office/powerpoint/2010/main" val="472905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3A4CFB5-433A-44A0-8CE1-10A8C39B3139}" type="slidenum">
              <a:rPr lang="en-GB" smtClean="0"/>
              <a:t>26</a:t>
            </a:fld>
            <a:endParaRPr lang="en-GB"/>
          </a:p>
        </p:txBody>
      </p:sp>
    </p:spTree>
    <p:extLst>
      <p:ext uri="{BB962C8B-B14F-4D97-AF65-F5344CB8AC3E}">
        <p14:creationId xmlns:p14="http://schemas.microsoft.com/office/powerpoint/2010/main" val="1983131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3A4CFB5-433A-44A0-8CE1-10A8C39B3139}" type="slidenum">
              <a:rPr lang="en-GB" smtClean="0"/>
              <a:t>27</a:t>
            </a:fld>
            <a:endParaRPr lang="en-GB"/>
          </a:p>
        </p:txBody>
      </p:sp>
    </p:spTree>
    <p:extLst>
      <p:ext uri="{BB962C8B-B14F-4D97-AF65-F5344CB8AC3E}">
        <p14:creationId xmlns:p14="http://schemas.microsoft.com/office/powerpoint/2010/main" val="350245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A4CFB5-433A-44A0-8CE1-10A8C39B3139}" type="slidenum">
              <a:rPr lang="en-GB" smtClean="0"/>
              <a:t>28</a:t>
            </a:fld>
            <a:endParaRPr lang="en-GB"/>
          </a:p>
        </p:txBody>
      </p:sp>
    </p:spTree>
    <p:extLst>
      <p:ext uri="{BB962C8B-B14F-4D97-AF65-F5344CB8AC3E}">
        <p14:creationId xmlns:p14="http://schemas.microsoft.com/office/powerpoint/2010/main" val="623136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 Id="rId6" Type="http://schemas.openxmlformats.org/officeDocument/2006/relationships/image" Target="../media/image20.png"/><Relationship Id="rId5" Type="http://schemas.openxmlformats.org/officeDocument/2006/relationships/image" Target="../media/image14.jpeg"/><Relationship Id="rId4" Type="http://schemas.openxmlformats.org/officeDocument/2006/relationships/image" Target="../media/image19.jpe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7686270" y="5512615"/>
            <a:ext cx="964026" cy="964028"/>
          </a:xfrm>
          <a:prstGeom prst="rect">
            <a:avLst/>
          </a:prstGeom>
        </p:spPr>
      </p:pic>
      <p:sp>
        <p:nvSpPr>
          <p:cNvPr id="2" name="Title 1"/>
          <p:cNvSpPr>
            <a:spLocks noGrp="1"/>
          </p:cNvSpPr>
          <p:nvPr>
            <p:ph type="title"/>
          </p:nvPr>
        </p:nvSpPr>
        <p:spPr>
          <a:xfrm>
            <a:off x="474826" y="1402939"/>
            <a:ext cx="8286174" cy="3622520"/>
          </a:xfrm>
        </p:spPr>
        <p:txBody>
          <a:bodyPr anchor="t">
            <a:noAutofit/>
          </a:bodyPr>
          <a:lstStyle>
            <a:lvl1pPr>
              <a:defRPr sz="8000"/>
            </a:lvl1pPr>
          </a:lstStyle>
          <a:p>
            <a:r>
              <a:rPr lang="en-GB" dirty="0" smtClean="0"/>
              <a:t>Click to edit Master title style</a:t>
            </a:r>
            <a:endParaRPr lang="en-US" dirty="0"/>
          </a:p>
        </p:txBody>
      </p:sp>
      <p:sp>
        <p:nvSpPr>
          <p:cNvPr id="20" name="Content Placeholder 19"/>
          <p:cNvSpPr>
            <a:spLocks noGrp="1"/>
          </p:cNvSpPr>
          <p:nvPr>
            <p:ph sz="quarter" idx="10" hasCustomPrompt="1"/>
          </p:nvPr>
        </p:nvSpPr>
        <p:spPr>
          <a:xfrm>
            <a:off x="457200" y="5025459"/>
            <a:ext cx="6812020" cy="959925"/>
          </a:xfrm>
        </p:spPr>
        <p:txBody>
          <a:bodyPr anchor="b">
            <a:noAutofit/>
          </a:bodyPr>
          <a:lstStyle>
            <a:lvl1pPr marL="0" indent="0">
              <a:buFontTx/>
              <a:buNone/>
              <a:defRPr sz="2800">
                <a:solidFill>
                  <a:srgbClr val="00ADC6"/>
                </a:solidFill>
              </a:defRPr>
            </a:lvl1pPr>
          </a:lstStyle>
          <a:p>
            <a:pPr lvl="0"/>
            <a:r>
              <a:rPr lang="en-US" dirty="0" smtClean="0"/>
              <a:t>Sub heading</a:t>
            </a:r>
            <a:endParaRPr lang="en-US" dirty="0"/>
          </a:p>
        </p:txBody>
      </p:sp>
      <p:sp>
        <p:nvSpPr>
          <p:cNvPr id="21" name="Rectangle 20"/>
          <p:cNvSpPr/>
          <p:nvPr userDrawn="1"/>
        </p:nvSpPr>
        <p:spPr>
          <a:xfrm>
            <a:off x="457200" y="6459741"/>
            <a:ext cx="1819905" cy="2408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en-US" dirty="0">
              <a:solidFill>
                <a:prstClr val="black"/>
              </a:solidFill>
            </a:endParaRPr>
          </a:p>
        </p:txBody>
      </p:sp>
      <p:sp>
        <p:nvSpPr>
          <p:cNvPr id="7" name="Content Placeholder 19"/>
          <p:cNvSpPr>
            <a:spLocks noGrp="1"/>
          </p:cNvSpPr>
          <p:nvPr>
            <p:ph sz="quarter" idx="11" hasCustomPrompt="1"/>
          </p:nvPr>
        </p:nvSpPr>
        <p:spPr>
          <a:xfrm>
            <a:off x="457200" y="5985383"/>
            <a:ext cx="4359965" cy="361031"/>
          </a:xfrm>
        </p:spPr>
        <p:txBody>
          <a:bodyPr anchor="b">
            <a:noAutofit/>
          </a:bodyPr>
          <a:lstStyle>
            <a:lvl1pPr marL="0" indent="0">
              <a:buFontTx/>
              <a:buNone/>
              <a:defRPr sz="1600">
                <a:solidFill>
                  <a:srgbClr val="00ADC6"/>
                </a:solidFill>
              </a:defRPr>
            </a:lvl1pPr>
          </a:lstStyle>
          <a:p>
            <a:pPr lvl="0"/>
            <a:r>
              <a:rPr lang="en-US" dirty="0" smtClean="0"/>
              <a:t>Insert date</a:t>
            </a:r>
            <a:endParaRPr lang="en-US" dirty="0"/>
          </a:p>
        </p:txBody>
      </p:sp>
    </p:spTree>
    <p:extLst>
      <p:ext uri="{BB962C8B-B14F-4D97-AF65-F5344CB8AC3E}">
        <p14:creationId xmlns:p14="http://schemas.microsoft.com/office/powerpoint/2010/main" val="33057828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7820"/>
            <a:ext cx="8418786" cy="51237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Slide Number Placeholder 2"/>
          <p:cNvSpPr>
            <a:spLocks noGrp="1"/>
          </p:cNvSpPr>
          <p:nvPr>
            <p:ph type="sldNum" sz="quarter" idx="10"/>
          </p:nvPr>
        </p:nvSpPr>
        <p:spPr>
          <a:xfrm>
            <a:off x="6553200" y="6356350"/>
            <a:ext cx="2133600" cy="365125"/>
          </a:xfrm>
        </p:spPr>
        <p:txBody>
          <a:bodyPr/>
          <a:lstStyle/>
          <a:p>
            <a:fld id="{902D5018-2030-2046-84FC-87E41EA86E42}" type="slidenum">
              <a:rPr lang="en-US" smtClean="0">
                <a:solidFill>
                  <a:srgbClr val="0072C6"/>
                </a:solidFill>
              </a:rPr>
              <a:pPr/>
              <a:t>‹#›</a:t>
            </a:fld>
            <a:endParaRPr lang="en-US" dirty="0">
              <a:solidFill>
                <a:srgbClr val="0072C6"/>
              </a:solidFill>
            </a:endParaRPr>
          </a:p>
        </p:txBody>
      </p:sp>
      <p:sp>
        <p:nvSpPr>
          <p:cNvPr id="6" name="Title 1"/>
          <p:cNvSpPr>
            <a:spLocks noGrp="1"/>
          </p:cNvSpPr>
          <p:nvPr>
            <p:ph type="title"/>
          </p:nvPr>
        </p:nvSpPr>
        <p:spPr>
          <a:xfrm>
            <a:off x="457201" y="229634"/>
            <a:ext cx="7356815" cy="667725"/>
          </a:xfrm>
        </p:spPr>
        <p:txBody>
          <a:bodyPr/>
          <a:lstStyle/>
          <a:p>
            <a:r>
              <a:rPr lang="en-GB" smtClean="0"/>
              <a:t>Click to edit Master title style</a:t>
            </a:r>
            <a:endParaRPr lang="en-US"/>
          </a:p>
        </p:txBody>
      </p:sp>
    </p:spTree>
    <p:extLst>
      <p:ext uri="{BB962C8B-B14F-4D97-AF65-F5344CB8AC3E}">
        <p14:creationId xmlns:p14="http://schemas.microsoft.com/office/powerpoint/2010/main" val="105641733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703B849-01EC-4F14-8913-6C5699522222}" type="datetimeFigureOut">
              <a:rPr lang="en-GB" smtClean="0">
                <a:solidFill>
                  <a:prstClr val="black">
                    <a:tint val="75000"/>
                  </a:prstClr>
                </a:solidFill>
              </a:rPr>
              <a:pPr/>
              <a:t>24/09/2015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19D718E-DF68-447C-B09B-8F044EB6F2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86898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703B849-01EC-4F14-8913-6C5699522222}" type="datetimeFigureOut">
              <a:rPr lang="en-GB" smtClean="0">
                <a:solidFill>
                  <a:prstClr val="black">
                    <a:tint val="75000"/>
                  </a:prstClr>
                </a:solidFill>
              </a:rPr>
              <a:pPr/>
              <a:t>24/09/2015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19D718E-DF68-447C-B09B-8F044EB6F2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15017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703B849-01EC-4F14-8913-6C5699522222}" type="datetimeFigureOut">
              <a:rPr lang="en-GB" smtClean="0">
                <a:solidFill>
                  <a:prstClr val="black">
                    <a:tint val="75000"/>
                  </a:prstClr>
                </a:solidFill>
              </a:rPr>
              <a:pPr/>
              <a:t>24/09/2015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19D718E-DF68-447C-B09B-8F044EB6F2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293558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03B849-01EC-4F14-8913-6C5699522222}" type="datetimeFigureOut">
              <a:rPr lang="en-GB" smtClean="0">
                <a:solidFill>
                  <a:prstClr val="black">
                    <a:tint val="75000"/>
                  </a:prstClr>
                </a:solidFill>
              </a:rPr>
              <a:pPr/>
              <a:t>24/09/2015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19D718E-DF68-447C-B09B-8F044EB6F2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33293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03B849-01EC-4F14-8913-6C5699522222}" type="datetimeFigureOut">
              <a:rPr lang="en-GB" smtClean="0">
                <a:solidFill>
                  <a:prstClr val="black">
                    <a:tint val="75000"/>
                  </a:prstClr>
                </a:solidFill>
              </a:rPr>
              <a:pPr/>
              <a:t>24/09/2015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19D718E-DF68-447C-B09B-8F044EB6F2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7807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03B849-01EC-4F14-8913-6C5699522222}" type="datetimeFigureOut">
              <a:rPr lang="en-GB" smtClean="0">
                <a:solidFill>
                  <a:prstClr val="black">
                    <a:tint val="75000"/>
                  </a:prstClr>
                </a:solidFill>
              </a:rPr>
              <a:pPr/>
              <a:t>24/09/2015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19D718E-DF68-447C-B09B-8F044EB6F2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58252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03B849-01EC-4F14-8913-6C5699522222}" type="datetimeFigureOut">
              <a:rPr lang="en-GB" smtClean="0">
                <a:solidFill>
                  <a:prstClr val="black">
                    <a:tint val="75000"/>
                  </a:prstClr>
                </a:solidFill>
              </a:rPr>
              <a:pPr/>
              <a:t>24/09/2015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19D718E-DF68-447C-B09B-8F044EB6F2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0427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03B849-01EC-4F14-8913-6C5699522222}" type="datetimeFigureOut">
              <a:rPr lang="en-GB" smtClean="0">
                <a:solidFill>
                  <a:prstClr val="black">
                    <a:tint val="75000"/>
                  </a:prstClr>
                </a:solidFill>
              </a:rPr>
              <a:pPr/>
              <a:t>24/09/2015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19D718E-DF68-447C-B09B-8F044EB6F2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89138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Logo-white-transpgif"/>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788" y="-819150"/>
            <a:ext cx="72707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UoB-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738" y="549275"/>
            <a:ext cx="270033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ity panora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642938" y="5897563"/>
            <a:ext cx="6149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endParaRPr lang="en-US" altLang="en-US" smtClean="0">
              <a:solidFill>
                <a:srgbClr val="000000"/>
              </a:solidFill>
            </a:endParaRPr>
          </a:p>
        </p:txBody>
      </p:sp>
      <p:grpSp>
        <p:nvGrpSpPr>
          <p:cNvPr id="8" name="Group 9"/>
          <p:cNvGrpSpPr>
            <a:grpSpLocks/>
          </p:cNvGrpSpPr>
          <p:nvPr/>
        </p:nvGrpSpPr>
        <p:grpSpPr bwMode="auto">
          <a:xfrm>
            <a:off x="0" y="5132388"/>
            <a:ext cx="9144000" cy="1739900"/>
            <a:chOff x="0" y="3737"/>
            <a:chExt cx="5760" cy="592"/>
          </a:xfrm>
        </p:grpSpPr>
        <p:sp>
          <p:nvSpPr>
            <p:cNvPr id="9" name="Rectangle 10"/>
            <p:cNvSpPr>
              <a:spLocks noChangeArrowheads="1"/>
            </p:cNvSpPr>
            <p:nvPr/>
          </p:nvSpPr>
          <p:spPr bwMode="auto">
            <a:xfrm>
              <a:off x="0" y="3737"/>
              <a:ext cx="5760" cy="592"/>
            </a:xfrm>
            <a:prstGeom prst="rect">
              <a:avLst/>
            </a:prstGeom>
            <a:solidFill>
              <a:srgbClr val="2858B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n-US" altLang="en-US" smtClean="0">
                <a:solidFill>
                  <a:srgbClr val="000000"/>
                </a:solidFill>
              </a:endParaRPr>
            </a:p>
          </p:txBody>
        </p:sp>
        <p:pic>
          <p:nvPicPr>
            <p:cNvPr id="10" name="Picture 11" descr="footer-crest-template cr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2" y="3776"/>
              <a:ext cx="176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09600" y="533400"/>
            <a:ext cx="22193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30238" y="2570163"/>
            <a:ext cx="8258175" cy="676275"/>
          </a:xfrm>
        </p:spPr>
        <p:txBody>
          <a:bodyPr lIns="0" tIns="0" rIns="0" bIns="0" anchor="t"/>
          <a:lstStyle>
            <a:lvl1pPr marL="0" indent="0">
              <a:buFontTx/>
              <a:buNone/>
              <a:defRPr/>
            </a:lvl1pPr>
          </a:lstStyle>
          <a:p>
            <a:r>
              <a:rPr lang="en-GB"/>
              <a:t>Click to edit Master title style</a:t>
            </a:r>
          </a:p>
        </p:txBody>
      </p:sp>
      <p:sp>
        <p:nvSpPr>
          <p:cNvPr id="5123" name="Rectangle 3"/>
          <p:cNvSpPr>
            <a:spLocks noGrp="1" noChangeArrowheads="1"/>
          </p:cNvSpPr>
          <p:nvPr>
            <p:ph type="subTitle" idx="1"/>
          </p:nvPr>
        </p:nvSpPr>
        <p:spPr>
          <a:xfrm>
            <a:off x="627063" y="3235325"/>
            <a:ext cx="8258175" cy="658813"/>
          </a:xfrm>
        </p:spPr>
        <p:txBody>
          <a:bodyPr lIns="0" tIns="0" rIns="0" bIns="0"/>
          <a:lstStyle>
            <a:lvl1pPr marL="0" indent="0">
              <a:buFontTx/>
              <a:buNone/>
              <a:defRPr sz="3600"/>
            </a:lvl1pPr>
          </a:lstStyle>
          <a:p>
            <a:r>
              <a:rPr lang="en-GB"/>
              <a:t>Click to edit Master subtitle style</a:t>
            </a:r>
          </a:p>
        </p:txBody>
      </p:sp>
    </p:spTree>
    <p:extLst>
      <p:ext uri="{BB962C8B-B14F-4D97-AF65-F5344CB8AC3E}">
        <p14:creationId xmlns:p14="http://schemas.microsoft.com/office/powerpoint/2010/main" val="23240436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sldNum" sz="quarter" idx="10"/>
          </p:nvPr>
        </p:nvSpPr>
        <p:spPr>
          <a:ln/>
        </p:spPr>
        <p:txBody>
          <a:bodyPr/>
          <a:lstStyle>
            <a:lvl1pPr>
              <a:defRPr/>
            </a:lvl1pPr>
          </a:lstStyle>
          <a:p>
            <a:fld id="{70619066-A3DD-4F39-A24A-9D253013E03E}" type="slidenum">
              <a:rPr lang="en-GB" altLang="en-US"/>
              <a:pPr/>
              <a:t>‹#›</a:t>
            </a:fld>
            <a:endParaRPr lang="en-GB" altLang="en-US"/>
          </a:p>
        </p:txBody>
      </p:sp>
    </p:spTree>
    <p:extLst>
      <p:ext uri="{BB962C8B-B14F-4D97-AF65-F5344CB8AC3E}">
        <p14:creationId xmlns:p14="http://schemas.microsoft.com/office/powerpoint/2010/main" val="542902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29634"/>
            <a:ext cx="7356815" cy="667725"/>
          </a:xfrm>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a:t>
            </a:fld>
            <a:endParaRPr lang="en-US" dirty="0">
              <a:solidFill>
                <a:srgbClr val="0072C6"/>
              </a:solidFill>
            </a:endParaRPr>
          </a:p>
        </p:txBody>
      </p:sp>
      <p:sp>
        <p:nvSpPr>
          <p:cNvPr id="4" name="Content Placeholder 2"/>
          <p:cNvSpPr>
            <a:spLocks noGrp="1"/>
          </p:cNvSpPr>
          <p:nvPr>
            <p:ph idx="1"/>
          </p:nvPr>
        </p:nvSpPr>
        <p:spPr>
          <a:xfrm>
            <a:off x="457200" y="1056290"/>
            <a:ext cx="8387255" cy="51237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526299515"/>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fld id="{D0E99017-3B79-43B6-966C-013713968234}" type="slidenum">
              <a:rPr lang="en-GB" altLang="en-US"/>
              <a:pPr/>
              <a:t>‹#›</a:t>
            </a:fld>
            <a:endParaRPr lang="en-GB" altLang="en-US"/>
          </a:p>
        </p:txBody>
      </p:sp>
    </p:spTree>
    <p:extLst>
      <p:ext uri="{BB962C8B-B14F-4D97-AF65-F5344CB8AC3E}">
        <p14:creationId xmlns:p14="http://schemas.microsoft.com/office/powerpoint/2010/main" val="24252604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273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273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7"/>
          <p:cNvSpPr>
            <a:spLocks noGrp="1" noChangeArrowheads="1"/>
          </p:cNvSpPr>
          <p:nvPr>
            <p:ph type="sldNum" sz="quarter" idx="10"/>
          </p:nvPr>
        </p:nvSpPr>
        <p:spPr>
          <a:ln/>
        </p:spPr>
        <p:txBody>
          <a:bodyPr/>
          <a:lstStyle>
            <a:lvl1pPr>
              <a:defRPr/>
            </a:lvl1pPr>
          </a:lstStyle>
          <a:p>
            <a:fld id="{B893BFBA-B6B6-401A-98AD-B33B698FD58D}" type="slidenum">
              <a:rPr lang="en-GB" altLang="en-US"/>
              <a:pPr/>
              <a:t>‹#›</a:t>
            </a:fld>
            <a:endParaRPr lang="en-GB" altLang="en-US"/>
          </a:p>
        </p:txBody>
      </p:sp>
    </p:spTree>
    <p:extLst>
      <p:ext uri="{BB962C8B-B14F-4D97-AF65-F5344CB8AC3E}">
        <p14:creationId xmlns:p14="http://schemas.microsoft.com/office/powerpoint/2010/main" val="2738794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7"/>
          <p:cNvSpPr>
            <a:spLocks noGrp="1" noChangeArrowheads="1"/>
          </p:cNvSpPr>
          <p:nvPr>
            <p:ph type="sldNum" sz="quarter" idx="10"/>
          </p:nvPr>
        </p:nvSpPr>
        <p:spPr>
          <a:ln/>
        </p:spPr>
        <p:txBody>
          <a:bodyPr/>
          <a:lstStyle>
            <a:lvl1pPr>
              <a:defRPr/>
            </a:lvl1pPr>
          </a:lstStyle>
          <a:p>
            <a:fld id="{B92FC872-5659-40A0-B867-3C364F899058}" type="slidenum">
              <a:rPr lang="en-GB" altLang="en-US"/>
              <a:pPr/>
              <a:t>‹#›</a:t>
            </a:fld>
            <a:endParaRPr lang="en-GB" altLang="en-US"/>
          </a:p>
        </p:txBody>
      </p:sp>
    </p:spTree>
    <p:extLst>
      <p:ext uri="{BB962C8B-B14F-4D97-AF65-F5344CB8AC3E}">
        <p14:creationId xmlns:p14="http://schemas.microsoft.com/office/powerpoint/2010/main" val="13528638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7"/>
          <p:cNvSpPr>
            <a:spLocks noGrp="1" noChangeArrowheads="1"/>
          </p:cNvSpPr>
          <p:nvPr>
            <p:ph type="sldNum" sz="quarter" idx="10"/>
          </p:nvPr>
        </p:nvSpPr>
        <p:spPr>
          <a:ln/>
        </p:spPr>
        <p:txBody>
          <a:bodyPr/>
          <a:lstStyle>
            <a:lvl1pPr>
              <a:defRPr/>
            </a:lvl1pPr>
          </a:lstStyle>
          <a:p>
            <a:fld id="{CED246CC-7000-4CF4-8053-EAA946C8FB01}" type="slidenum">
              <a:rPr lang="en-GB" altLang="en-US"/>
              <a:pPr/>
              <a:t>‹#›</a:t>
            </a:fld>
            <a:endParaRPr lang="en-GB" altLang="en-US"/>
          </a:p>
        </p:txBody>
      </p:sp>
    </p:spTree>
    <p:extLst>
      <p:ext uri="{BB962C8B-B14F-4D97-AF65-F5344CB8AC3E}">
        <p14:creationId xmlns:p14="http://schemas.microsoft.com/office/powerpoint/2010/main" val="26734000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fld id="{B6205628-AF52-46E4-82BD-C91E6F75E8E8}" type="slidenum">
              <a:rPr lang="en-GB" altLang="en-US"/>
              <a:pPr/>
              <a:t>‹#›</a:t>
            </a:fld>
            <a:endParaRPr lang="en-GB" altLang="en-US"/>
          </a:p>
        </p:txBody>
      </p:sp>
    </p:spTree>
    <p:extLst>
      <p:ext uri="{BB962C8B-B14F-4D97-AF65-F5344CB8AC3E}">
        <p14:creationId xmlns:p14="http://schemas.microsoft.com/office/powerpoint/2010/main" val="22119023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fld id="{3CD4522D-77E8-4797-9B02-E6C43C9D7E32}" type="slidenum">
              <a:rPr lang="en-GB" altLang="en-US"/>
              <a:pPr/>
              <a:t>‹#›</a:t>
            </a:fld>
            <a:endParaRPr lang="en-GB" altLang="en-US"/>
          </a:p>
        </p:txBody>
      </p:sp>
    </p:spTree>
    <p:extLst>
      <p:ext uri="{BB962C8B-B14F-4D97-AF65-F5344CB8AC3E}">
        <p14:creationId xmlns:p14="http://schemas.microsoft.com/office/powerpoint/2010/main" val="16712856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fld id="{C77B275D-7A3A-4C54-93AA-3A10B50180D6}" type="slidenum">
              <a:rPr lang="en-GB" altLang="en-US"/>
              <a:pPr/>
              <a:t>‹#›</a:t>
            </a:fld>
            <a:endParaRPr lang="en-GB" altLang="en-US"/>
          </a:p>
        </p:txBody>
      </p:sp>
    </p:spTree>
    <p:extLst>
      <p:ext uri="{BB962C8B-B14F-4D97-AF65-F5344CB8AC3E}">
        <p14:creationId xmlns:p14="http://schemas.microsoft.com/office/powerpoint/2010/main" val="17699717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sldNum" sz="quarter" idx="10"/>
          </p:nvPr>
        </p:nvSpPr>
        <p:spPr>
          <a:ln/>
        </p:spPr>
        <p:txBody>
          <a:bodyPr/>
          <a:lstStyle>
            <a:lvl1pPr>
              <a:defRPr/>
            </a:lvl1pPr>
          </a:lstStyle>
          <a:p>
            <a:fld id="{265AE270-0E65-440B-9D5C-C97271EA1794}" type="slidenum">
              <a:rPr lang="en-GB" altLang="en-US"/>
              <a:pPr/>
              <a:t>‹#›</a:t>
            </a:fld>
            <a:endParaRPr lang="en-GB" altLang="en-US"/>
          </a:p>
        </p:txBody>
      </p:sp>
    </p:spTree>
    <p:extLst>
      <p:ext uri="{BB962C8B-B14F-4D97-AF65-F5344CB8AC3E}">
        <p14:creationId xmlns:p14="http://schemas.microsoft.com/office/powerpoint/2010/main" val="14171612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991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599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sldNum" sz="quarter" idx="10"/>
          </p:nvPr>
        </p:nvSpPr>
        <p:spPr>
          <a:ln/>
        </p:spPr>
        <p:txBody>
          <a:bodyPr/>
          <a:lstStyle>
            <a:lvl1pPr>
              <a:defRPr/>
            </a:lvl1pPr>
          </a:lstStyle>
          <a:p>
            <a:fld id="{75703FCC-9D58-41AE-8619-7760CBBA852C}" type="slidenum">
              <a:rPr lang="en-GB" altLang="en-US"/>
              <a:pPr/>
              <a:t>‹#›</a:t>
            </a:fld>
            <a:endParaRPr lang="en-GB" altLang="en-US"/>
          </a:p>
        </p:txBody>
      </p:sp>
    </p:spTree>
    <p:extLst>
      <p:ext uri="{BB962C8B-B14F-4D97-AF65-F5344CB8AC3E}">
        <p14:creationId xmlns:p14="http://schemas.microsoft.com/office/powerpoint/2010/main" val="6343112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064579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 Imag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2052001"/>
            <a:ext cx="7002463" cy="2087999"/>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4" name="Date Placeholder 3"/>
          <p:cNvSpPr>
            <a:spLocks noGrp="1"/>
          </p:cNvSpPr>
          <p:nvPr>
            <p:ph type="dt" sz="half" idx="10"/>
          </p:nvPr>
        </p:nvSpPr>
        <p:spPr>
          <a:xfrm>
            <a:off x="7546299" y="6309700"/>
            <a:ext cx="900000" cy="180000"/>
          </a:xfrm>
          <a:prstGeom prst="rect">
            <a:avLst/>
          </a:prstGeom>
        </p:spPr>
        <p:txBody>
          <a:bodyPr/>
          <a:lstStyle/>
          <a:p>
            <a:pPr defTabSz="457200"/>
            <a:endParaRPr lang="en-GB" dirty="0">
              <a:solidFill>
                <a:prstClr val="black"/>
              </a:solidFill>
            </a:endParaRPr>
          </a:p>
        </p:txBody>
      </p:sp>
      <p:sp>
        <p:nvSpPr>
          <p:cNvPr id="5" name="Footer Placeholder 4"/>
          <p:cNvSpPr>
            <a:spLocks noGrp="1"/>
          </p:cNvSpPr>
          <p:nvPr>
            <p:ph type="ftr" sz="quarter" idx="11"/>
          </p:nvPr>
        </p:nvSpPr>
        <p:spPr>
          <a:xfrm>
            <a:off x="248799" y="6309700"/>
            <a:ext cx="7240415" cy="180000"/>
          </a:xfrm>
          <a:prstGeom prst="rect">
            <a:avLst/>
          </a:prstGeom>
        </p:spPr>
        <p:txBody>
          <a:bodyPr/>
          <a:lstStyle/>
          <a:p>
            <a:pPr defTabSz="457200"/>
            <a:endParaRPr lang="en-GB" dirty="0">
              <a:solidFill>
                <a:prstClr val="black"/>
              </a:solidFill>
            </a:endParaRPr>
          </a:p>
        </p:txBody>
      </p:sp>
      <p:sp>
        <p:nvSpPr>
          <p:cNvPr id="6" name="Slide Number Placeholder 5"/>
          <p:cNvSpPr>
            <a:spLocks noGrp="1"/>
          </p:cNvSpPr>
          <p:nvPr>
            <p:ph type="sldNum" sz="quarter" idx="12"/>
          </p:nvPr>
        </p:nvSpPr>
        <p:spPr>
          <a:xfrm>
            <a:off x="8498552" y="6306133"/>
            <a:ext cx="301175" cy="180000"/>
          </a:xfrm>
        </p:spPr>
        <p:txBody>
          <a:bodyPr/>
          <a:lstStyle>
            <a:lvl1pPr>
              <a:defRPr b="0">
                <a:solidFill>
                  <a:schemeClr val="tx1"/>
                </a:solidFill>
              </a:defRPr>
            </a:lvl1pPr>
          </a:lstStyle>
          <a:p>
            <a:fld id="{23134A5E-8B9A-4F1B-8A1C-D54727A06F98}" type="slidenum">
              <a:rPr lang="en-GB" smtClean="0">
                <a:solidFill>
                  <a:prstClr val="black"/>
                </a:solidFill>
              </a:rPr>
              <a:pPr/>
              <a:t>‹#›</a:t>
            </a:fld>
            <a:endParaRPr lang="en-GB" dirty="0">
              <a:solidFill>
                <a:prstClr val="black"/>
              </a:solidFill>
            </a:endParaRPr>
          </a:p>
        </p:txBody>
      </p:sp>
      <p:sp>
        <p:nvSpPr>
          <p:cNvPr id="7" name="Picture Placeholder 21"/>
          <p:cNvSpPr>
            <a:spLocks noGrp="1"/>
          </p:cNvSpPr>
          <p:nvPr>
            <p:ph type="pic" sz="quarter" idx="14"/>
          </p:nvPr>
        </p:nvSpPr>
        <p:spPr>
          <a:xfrm>
            <a:off x="358775" y="4320000"/>
            <a:ext cx="1314450" cy="1587500"/>
          </a:xfrm>
        </p:spPr>
        <p:txBody>
          <a:bodyPr/>
          <a:lstStyle>
            <a:lvl1pPr>
              <a:buFontTx/>
              <a:buNone/>
              <a:defRPr/>
            </a:lvl1pPr>
          </a:lstStyle>
          <a:p>
            <a:r>
              <a:rPr lang="en-US" dirty="0" smtClean="0"/>
              <a:t>Click icon to add picture</a:t>
            </a:r>
            <a:endParaRPr lang="en-GB" dirty="0"/>
          </a:p>
        </p:txBody>
      </p:sp>
      <p:sp>
        <p:nvSpPr>
          <p:cNvPr id="8" name="Picture Placeholder 21"/>
          <p:cNvSpPr>
            <a:spLocks noGrp="1"/>
          </p:cNvSpPr>
          <p:nvPr>
            <p:ph type="pic" sz="quarter" idx="15"/>
          </p:nvPr>
        </p:nvSpPr>
        <p:spPr>
          <a:xfrm>
            <a:off x="1780725" y="4320000"/>
            <a:ext cx="2736850" cy="1587500"/>
          </a:xfrm>
        </p:spPr>
        <p:txBody>
          <a:bodyPr/>
          <a:lstStyle>
            <a:lvl1pPr>
              <a:buFontTx/>
              <a:buNone/>
              <a:defRPr/>
            </a:lvl1pPr>
          </a:lstStyle>
          <a:p>
            <a:r>
              <a:rPr lang="en-US" dirty="0" smtClean="0"/>
              <a:t>Click icon to add picture</a:t>
            </a:r>
            <a:endParaRPr lang="en-GB" dirty="0"/>
          </a:p>
        </p:txBody>
      </p:sp>
      <p:sp>
        <p:nvSpPr>
          <p:cNvPr id="9" name="Picture Placeholder 21"/>
          <p:cNvSpPr>
            <a:spLocks noGrp="1"/>
          </p:cNvSpPr>
          <p:nvPr>
            <p:ph type="pic" sz="quarter" idx="16"/>
          </p:nvPr>
        </p:nvSpPr>
        <p:spPr>
          <a:xfrm>
            <a:off x="4624326" y="4320000"/>
            <a:ext cx="1314450" cy="1587500"/>
          </a:xfrm>
        </p:spPr>
        <p:txBody>
          <a:bodyPr/>
          <a:lstStyle>
            <a:lvl1pPr>
              <a:buFontTx/>
              <a:buNone/>
              <a:defRPr/>
            </a:lvl1pPr>
          </a:lstStyle>
          <a:p>
            <a:r>
              <a:rPr lang="en-US" dirty="0" smtClean="0"/>
              <a:t>Click icon to add picture</a:t>
            </a:r>
            <a:endParaRPr lang="en-GB" dirty="0"/>
          </a:p>
        </p:txBody>
      </p:sp>
      <p:sp>
        <p:nvSpPr>
          <p:cNvPr id="10" name="Title 1"/>
          <p:cNvSpPr txBox="1">
            <a:spLocks/>
          </p:cNvSpPr>
          <p:nvPr userDrawn="1"/>
        </p:nvSpPr>
        <p:spPr>
          <a:xfrm>
            <a:off x="226577" y="317500"/>
            <a:ext cx="6783823" cy="562425"/>
          </a:xfrm>
          <a:prstGeom prst="rect">
            <a:avLst/>
          </a:prstGeom>
          <a:solidFill>
            <a:schemeClr val="accent1"/>
          </a:solidFill>
        </p:spPr>
        <p:txBody>
          <a:bodyPr vert="horz" lIns="216000" tIns="0" rIns="0" bIns="0" rtlCol="0" anchor="ctr" anchorCtr="0">
            <a:noAutofit/>
          </a:bodyPr>
          <a:lstStyle>
            <a:lvl1pPr algn="l" defTabSz="914400" rtl="0" eaLnBrk="1" latinLnBrk="0" hangingPunct="1">
              <a:spcBef>
                <a:spcPct val="0"/>
              </a:spcBef>
              <a:buNone/>
              <a:defRPr sz="3400" kern="1200">
                <a:solidFill>
                  <a:schemeClr val="bg1"/>
                </a:solidFill>
                <a:latin typeface="Arial" pitchFamily="34" charset="0"/>
                <a:ea typeface="+mj-ea"/>
                <a:cs typeface="Arial" pitchFamily="34" charset="0"/>
              </a:defRPr>
            </a:lvl1pPr>
          </a:lstStyle>
          <a:p>
            <a:endParaRPr lang="en-GB" sz="2800" dirty="0">
              <a:solidFill>
                <a:prstClr val="white"/>
              </a:solidFill>
            </a:endParaRPr>
          </a:p>
        </p:txBody>
      </p:sp>
    </p:spTree>
    <p:extLst>
      <p:ext uri="{BB962C8B-B14F-4D97-AF65-F5344CB8AC3E}">
        <p14:creationId xmlns:p14="http://schemas.microsoft.com/office/powerpoint/2010/main" val="915894051"/>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574581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239982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412056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334772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13375406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5706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732078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71980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31699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7704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930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F0447C-BF7F-4EB0-932A-03CF7A7073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0948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F0447C-BF7F-4EB0-932A-03CF7A7073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8421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F0447C-BF7F-4EB0-932A-03CF7A7073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074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2F0447C-BF7F-4EB0-932A-03CF7A7073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5397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2F0447C-BF7F-4EB0-932A-03CF7A7073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8371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2F0447C-BF7F-4EB0-932A-03CF7A7073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0254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descr="logo-a5.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
        <p:nvSpPr>
          <p:cNvPr id="9" name="Rectangle 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1" name="Picture 10" descr="NHS England reversed ou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sp>
        <p:nvSpPr>
          <p:cNvPr id="15" name="Content Placeholder 19"/>
          <p:cNvSpPr>
            <a:spLocks noGrp="1"/>
          </p:cNvSpPr>
          <p:nvPr>
            <p:ph sz="quarter" idx="10" hasCustomPrompt="1"/>
          </p:nvPr>
        </p:nvSpPr>
        <p:spPr>
          <a:xfrm>
            <a:off x="457200" y="5025459"/>
            <a:ext cx="6812020" cy="959925"/>
          </a:xfrm>
        </p:spPr>
        <p:txBody>
          <a:bodyPr anchor="b">
            <a:noAutofit/>
          </a:bodyPr>
          <a:lstStyle>
            <a:lvl1pPr marL="0" indent="0">
              <a:buFontTx/>
              <a:buNone/>
              <a:defRPr sz="2800">
                <a:solidFill>
                  <a:schemeClr val="bg1"/>
                </a:solidFill>
              </a:defRPr>
            </a:lvl1pPr>
          </a:lstStyle>
          <a:p>
            <a:pPr lvl="0"/>
            <a:r>
              <a:rPr lang="en-US" dirty="0" smtClean="0"/>
              <a:t>Sub heading</a:t>
            </a:r>
            <a:endParaRPr lang="en-US" dirty="0"/>
          </a:p>
        </p:txBody>
      </p:sp>
      <p:sp>
        <p:nvSpPr>
          <p:cNvPr id="18" name="Title 1"/>
          <p:cNvSpPr>
            <a:spLocks noGrp="1"/>
          </p:cNvSpPr>
          <p:nvPr>
            <p:ph type="title"/>
          </p:nvPr>
        </p:nvSpPr>
        <p:spPr>
          <a:xfrm>
            <a:off x="474826" y="1402939"/>
            <a:ext cx="8286174" cy="3622520"/>
          </a:xfrm>
        </p:spPr>
        <p:txBody>
          <a:bodyPr anchor="t">
            <a:noAutofit/>
          </a:bodyPr>
          <a:lstStyle>
            <a:lvl1pPr>
              <a:defRPr sz="8000">
                <a:solidFill>
                  <a:schemeClr val="bg1"/>
                </a:solidFill>
              </a:defRPr>
            </a:lvl1pPr>
          </a:lstStyle>
          <a:p>
            <a:r>
              <a:rPr lang="en-GB" dirty="0" smtClean="0"/>
              <a:t>Click to edit Master title style</a:t>
            </a:r>
            <a:endParaRPr lang="en-US" dirty="0"/>
          </a:p>
        </p:txBody>
      </p:sp>
      <p:sp>
        <p:nvSpPr>
          <p:cNvPr id="19" name="Date Placeholder 3"/>
          <p:cNvSpPr txBox="1">
            <a:spLocks/>
          </p:cNvSpPr>
          <p:nvPr userDrawn="1"/>
        </p:nvSpPr>
        <p:spPr>
          <a:xfrm>
            <a:off x="457200" y="5985384"/>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600" b="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prstClr val="white"/>
              </a:solidFill>
            </a:endParaRPr>
          </a:p>
        </p:txBody>
      </p:sp>
      <p:pic>
        <p:nvPicPr>
          <p:cNvPr id="12" name="Picture 11"/>
          <p:cNvPicPr>
            <a:picLocks noChangeAspect="1"/>
          </p:cNvPicPr>
          <p:nvPr userDrawn="1"/>
        </p:nvPicPr>
        <p:blipFill>
          <a:blip r:embed="rId4"/>
          <a:stretch>
            <a:fillRect/>
          </a:stretch>
        </p:blipFill>
        <p:spPr>
          <a:xfrm>
            <a:off x="7538077" y="5514157"/>
            <a:ext cx="1222923" cy="962486"/>
          </a:xfrm>
          <a:prstGeom prst="rect">
            <a:avLst/>
          </a:prstGeom>
        </p:spPr>
      </p:pic>
      <p:sp>
        <p:nvSpPr>
          <p:cNvPr id="10" name="Content Placeholder 19"/>
          <p:cNvSpPr>
            <a:spLocks noGrp="1"/>
          </p:cNvSpPr>
          <p:nvPr>
            <p:ph sz="quarter" idx="11" hasCustomPrompt="1"/>
          </p:nvPr>
        </p:nvSpPr>
        <p:spPr>
          <a:xfrm>
            <a:off x="457200" y="5985383"/>
            <a:ext cx="4359965" cy="361031"/>
          </a:xfrm>
        </p:spPr>
        <p:txBody>
          <a:bodyPr anchor="b">
            <a:noAutofit/>
          </a:bodyPr>
          <a:lstStyle>
            <a:lvl1pPr marL="0" indent="0">
              <a:buFontTx/>
              <a:buNone/>
              <a:defRPr sz="1600">
                <a:solidFill>
                  <a:schemeClr val="bg1"/>
                </a:solidFill>
              </a:defRPr>
            </a:lvl1pPr>
          </a:lstStyle>
          <a:p>
            <a:pPr lvl="0"/>
            <a:r>
              <a:rPr lang="en-US" dirty="0" smtClean="0"/>
              <a:t>Insert date</a:t>
            </a:r>
            <a:endParaRPr lang="en-US" dirty="0"/>
          </a:p>
        </p:txBody>
      </p:sp>
    </p:spTree>
    <p:extLst>
      <p:ext uri="{BB962C8B-B14F-4D97-AF65-F5344CB8AC3E}">
        <p14:creationId xmlns:p14="http://schemas.microsoft.com/office/powerpoint/2010/main" val="37489451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2F0447C-BF7F-4EB0-932A-03CF7A7073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72279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2F0447C-BF7F-4EB0-932A-03CF7A7073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2084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2F0447C-BF7F-4EB0-932A-03CF7A7073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4319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F0447C-BF7F-4EB0-932A-03CF7A7073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9987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F0447C-BF7F-4EB0-932A-03CF7A7073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7594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640C7A6-A59E-48F9-9985-E2087C478EB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5169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640C7A6-A59E-48F9-9985-E2087C478EB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0127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640C7A6-A59E-48F9-9985-E2087C478EB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7733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640C7A6-A59E-48F9-9985-E2087C478EB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7440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640C7A6-A59E-48F9-9985-E2087C478EB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79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title="black and white close-up image of female nurs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457202" y="2480567"/>
            <a:ext cx="3746684" cy="2160734"/>
          </a:xfrm>
        </p:spPr>
        <p:txBody>
          <a:bodyPr anchor="t">
            <a:noAutofit/>
          </a:bodyPr>
          <a:lstStyle>
            <a:lvl1pPr>
              <a:defRPr sz="48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sp>
        <p:nvSpPr>
          <p:cNvPr id="8" name="Content Placeholder 19"/>
          <p:cNvSpPr>
            <a:spLocks noGrp="1"/>
          </p:cNvSpPr>
          <p:nvPr>
            <p:ph sz="quarter" idx="12" hasCustomPrompt="1"/>
          </p:nvPr>
        </p:nvSpPr>
        <p:spPr>
          <a:xfrm>
            <a:off x="457200" y="5985383"/>
            <a:ext cx="4359965" cy="361031"/>
          </a:xfrm>
        </p:spPr>
        <p:txBody>
          <a:bodyPr anchor="b">
            <a:noAutofit/>
          </a:bodyPr>
          <a:lstStyle>
            <a:lvl1pPr marL="0" indent="0">
              <a:buFontTx/>
              <a:buNone/>
              <a:defRPr sz="1600">
                <a:solidFill>
                  <a:schemeClr val="accent3"/>
                </a:solidFill>
              </a:defRPr>
            </a:lvl1pPr>
          </a:lstStyle>
          <a:p>
            <a:pPr lvl="0"/>
            <a:r>
              <a:rPr lang="en-US" dirty="0" smtClean="0"/>
              <a:t>Insert date</a:t>
            </a:r>
            <a:endParaRPr lang="en-US" dirty="0"/>
          </a:p>
        </p:txBody>
      </p:sp>
      <p:pic>
        <p:nvPicPr>
          <p:cNvPr id="9" name="Picture 8" title="NH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Tree>
    <p:extLst>
      <p:ext uri="{BB962C8B-B14F-4D97-AF65-F5344CB8AC3E}">
        <p14:creationId xmlns:p14="http://schemas.microsoft.com/office/powerpoint/2010/main" val="294865361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640C7A6-A59E-48F9-9985-E2087C478EB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2179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640C7A6-A59E-48F9-9985-E2087C478EB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3077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640C7A6-A59E-48F9-9985-E2087C478EB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41717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640C7A6-A59E-48F9-9985-E2087C478EB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6547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640C7A6-A59E-48F9-9985-E2087C478EB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1951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640C7A6-A59E-48F9-9985-E2087C478EB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3862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7686270" y="5512615"/>
            <a:ext cx="964026" cy="964028"/>
          </a:xfrm>
          <a:prstGeom prst="rect">
            <a:avLst/>
          </a:prstGeom>
        </p:spPr>
      </p:pic>
      <p:sp>
        <p:nvSpPr>
          <p:cNvPr id="2" name="Title 1"/>
          <p:cNvSpPr>
            <a:spLocks noGrp="1"/>
          </p:cNvSpPr>
          <p:nvPr>
            <p:ph type="title"/>
          </p:nvPr>
        </p:nvSpPr>
        <p:spPr>
          <a:xfrm>
            <a:off x="474826" y="1402939"/>
            <a:ext cx="8286174" cy="3622520"/>
          </a:xfrm>
        </p:spPr>
        <p:txBody>
          <a:bodyPr anchor="t">
            <a:noAutofit/>
          </a:bodyPr>
          <a:lstStyle>
            <a:lvl1pPr>
              <a:defRPr sz="6000"/>
            </a:lvl1pPr>
          </a:lstStyle>
          <a:p>
            <a:r>
              <a:rPr lang="en-GB" dirty="0" smtClean="0"/>
              <a:t>Click to edit Master title style</a:t>
            </a:r>
            <a:endParaRPr lang="en-US" dirty="0"/>
          </a:p>
        </p:txBody>
      </p:sp>
      <p:sp>
        <p:nvSpPr>
          <p:cNvPr id="20" name="Content Placeholder 19"/>
          <p:cNvSpPr>
            <a:spLocks noGrp="1"/>
          </p:cNvSpPr>
          <p:nvPr>
            <p:ph sz="quarter" idx="10" hasCustomPrompt="1"/>
          </p:nvPr>
        </p:nvSpPr>
        <p:spPr>
          <a:xfrm>
            <a:off x="457200" y="5025461"/>
            <a:ext cx="6812020" cy="959925"/>
          </a:xfrm>
        </p:spPr>
        <p:txBody>
          <a:bodyPr anchor="b">
            <a:noAutofit/>
          </a:bodyPr>
          <a:lstStyle>
            <a:lvl1pPr marL="0" indent="0">
              <a:buFontTx/>
              <a:buNone/>
              <a:defRPr sz="2100">
                <a:solidFill>
                  <a:srgbClr val="00ADC6"/>
                </a:solidFill>
              </a:defRPr>
            </a:lvl1pPr>
          </a:lstStyle>
          <a:p>
            <a:pPr lvl="0"/>
            <a:r>
              <a:rPr lang="en-US" dirty="0" smtClean="0"/>
              <a:t>Sub heading</a:t>
            </a:r>
            <a:endParaRPr lang="en-US" dirty="0"/>
          </a:p>
        </p:txBody>
      </p:sp>
      <p:sp>
        <p:nvSpPr>
          <p:cNvPr id="21" name="Rectangle 20"/>
          <p:cNvSpPr/>
          <p:nvPr userDrawn="1"/>
        </p:nvSpPr>
        <p:spPr>
          <a:xfrm>
            <a:off x="457201" y="6459743"/>
            <a:ext cx="1819905" cy="2408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en-US" sz="1350" dirty="0">
              <a:solidFill>
                <a:prstClr val="black"/>
              </a:solidFill>
            </a:endParaRPr>
          </a:p>
        </p:txBody>
      </p:sp>
      <p:sp>
        <p:nvSpPr>
          <p:cNvPr id="7" name="Content Placeholder 19"/>
          <p:cNvSpPr>
            <a:spLocks noGrp="1"/>
          </p:cNvSpPr>
          <p:nvPr>
            <p:ph sz="quarter" idx="11" hasCustomPrompt="1"/>
          </p:nvPr>
        </p:nvSpPr>
        <p:spPr>
          <a:xfrm>
            <a:off x="457201" y="5985385"/>
            <a:ext cx="4359965" cy="361031"/>
          </a:xfrm>
        </p:spPr>
        <p:txBody>
          <a:bodyPr anchor="b">
            <a:noAutofit/>
          </a:bodyPr>
          <a:lstStyle>
            <a:lvl1pPr marL="0" indent="0">
              <a:buFontTx/>
              <a:buNone/>
              <a:defRPr sz="1200">
                <a:solidFill>
                  <a:srgbClr val="00ADC6"/>
                </a:solidFill>
              </a:defRPr>
            </a:lvl1pPr>
          </a:lstStyle>
          <a:p>
            <a:pPr lvl="0"/>
            <a:r>
              <a:rPr lang="en-US" dirty="0" smtClean="0"/>
              <a:t>Insert date</a:t>
            </a:r>
            <a:endParaRPr lang="en-US" dirty="0"/>
          </a:p>
        </p:txBody>
      </p:sp>
    </p:spTree>
    <p:extLst>
      <p:ext uri="{BB962C8B-B14F-4D97-AF65-F5344CB8AC3E}">
        <p14:creationId xmlns:p14="http://schemas.microsoft.com/office/powerpoint/2010/main" val="200578190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descr="logo-a5.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
        <p:nvSpPr>
          <p:cNvPr id="9" name="Rectangle 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pic>
        <p:nvPicPr>
          <p:cNvPr id="11" name="Picture 10" descr="NHS England reversed ou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sp>
        <p:nvSpPr>
          <p:cNvPr id="15" name="Content Placeholder 19"/>
          <p:cNvSpPr>
            <a:spLocks noGrp="1"/>
          </p:cNvSpPr>
          <p:nvPr>
            <p:ph sz="quarter" idx="10" hasCustomPrompt="1"/>
          </p:nvPr>
        </p:nvSpPr>
        <p:spPr>
          <a:xfrm>
            <a:off x="457200" y="5025461"/>
            <a:ext cx="6812020" cy="959925"/>
          </a:xfrm>
        </p:spPr>
        <p:txBody>
          <a:bodyPr anchor="b">
            <a:noAutofit/>
          </a:bodyPr>
          <a:lstStyle>
            <a:lvl1pPr marL="0" indent="0">
              <a:buFontTx/>
              <a:buNone/>
              <a:defRPr sz="2100">
                <a:solidFill>
                  <a:schemeClr val="bg1"/>
                </a:solidFill>
              </a:defRPr>
            </a:lvl1pPr>
          </a:lstStyle>
          <a:p>
            <a:pPr lvl="0"/>
            <a:r>
              <a:rPr lang="en-US" dirty="0" smtClean="0"/>
              <a:t>Sub heading</a:t>
            </a:r>
            <a:endParaRPr lang="en-US" dirty="0"/>
          </a:p>
        </p:txBody>
      </p:sp>
      <p:sp>
        <p:nvSpPr>
          <p:cNvPr id="18" name="Title 1"/>
          <p:cNvSpPr>
            <a:spLocks noGrp="1"/>
          </p:cNvSpPr>
          <p:nvPr>
            <p:ph type="title"/>
          </p:nvPr>
        </p:nvSpPr>
        <p:spPr>
          <a:xfrm>
            <a:off x="474826" y="1402939"/>
            <a:ext cx="8286174" cy="3622520"/>
          </a:xfrm>
        </p:spPr>
        <p:txBody>
          <a:bodyPr anchor="t">
            <a:noAutofit/>
          </a:bodyPr>
          <a:lstStyle>
            <a:lvl1pPr>
              <a:defRPr sz="6000">
                <a:solidFill>
                  <a:schemeClr val="bg1"/>
                </a:solidFill>
              </a:defRPr>
            </a:lvl1pPr>
          </a:lstStyle>
          <a:p>
            <a:r>
              <a:rPr lang="en-GB" dirty="0" smtClean="0"/>
              <a:t>Click to edit Master title style</a:t>
            </a:r>
            <a:endParaRPr lang="en-US" dirty="0"/>
          </a:p>
        </p:txBody>
      </p:sp>
      <p:sp>
        <p:nvSpPr>
          <p:cNvPr id="19" name="Date Placeholder 3"/>
          <p:cNvSpPr txBox="1">
            <a:spLocks/>
          </p:cNvSpPr>
          <p:nvPr userDrawn="1"/>
        </p:nvSpPr>
        <p:spPr>
          <a:xfrm>
            <a:off x="457200" y="5985386"/>
            <a:ext cx="2133600" cy="365125"/>
          </a:xfrm>
          <a:prstGeom prst="rect">
            <a:avLst/>
          </a:prstGeom>
        </p:spPr>
        <p:txBody>
          <a:bodyPr vert="horz" lIns="68580" tIns="34290" rIns="68580" bIns="34290" rtlCol="0" anchor="ctr"/>
          <a:lstStyle>
            <a:defPPr>
              <a:defRPr lang="en-US"/>
            </a:defPPr>
            <a:lvl1pPr marL="0" algn="l" defTabSz="457200" rtl="0" eaLnBrk="1" latinLnBrk="0" hangingPunct="1">
              <a:defRPr sz="1600" b="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dirty="0">
              <a:solidFill>
                <a:prstClr val="white"/>
              </a:solidFill>
            </a:endParaRPr>
          </a:p>
        </p:txBody>
      </p:sp>
      <p:pic>
        <p:nvPicPr>
          <p:cNvPr id="12" name="Picture 11"/>
          <p:cNvPicPr>
            <a:picLocks noChangeAspect="1"/>
          </p:cNvPicPr>
          <p:nvPr userDrawn="1"/>
        </p:nvPicPr>
        <p:blipFill>
          <a:blip r:embed="rId4"/>
          <a:stretch>
            <a:fillRect/>
          </a:stretch>
        </p:blipFill>
        <p:spPr>
          <a:xfrm>
            <a:off x="7538078" y="5514157"/>
            <a:ext cx="1222923" cy="962486"/>
          </a:xfrm>
          <a:prstGeom prst="rect">
            <a:avLst/>
          </a:prstGeom>
        </p:spPr>
      </p:pic>
      <p:sp>
        <p:nvSpPr>
          <p:cNvPr id="10" name="Content Placeholder 19"/>
          <p:cNvSpPr>
            <a:spLocks noGrp="1"/>
          </p:cNvSpPr>
          <p:nvPr>
            <p:ph sz="quarter" idx="11" hasCustomPrompt="1"/>
          </p:nvPr>
        </p:nvSpPr>
        <p:spPr>
          <a:xfrm>
            <a:off x="457201" y="5985385"/>
            <a:ext cx="4359965" cy="361031"/>
          </a:xfrm>
        </p:spPr>
        <p:txBody>
          <a:bodyPr anchor="b">
            <a:noAutofit/>
          </a:bodyPr>
          <a:lstStyle>
            <a:lvl1pPr marL="0" indent="0">
              <a:buFontTx/>
              <a:buNone/>
              <a:defRPr sz="1200">
                <a:solidFill>
                  <a:schemeClr val="bg1"/>
                </a:solidFill>
              </a:defRPr>
            </a:lvl1pPr>
          </a:lstStyle>
          <a:p>
            <a:pPr lvl="0"/>
            <a:r>
              <a:rPr lang="en-US" dirty="0" smtClean="0"/>
              <a:t>Insert date</a:t>
            </a:r>
            <a:endParaRPr lang="en-US" dirty="0"/>
          </a:p>
        </p:txBody>
      </p:sp>
    </p:spTree>
    <p:extLst>
      <p:ext uri="{BB962C8B-B14F-4D97-AF65-F5344CB8AC3E}">
        <p14:creationId xmlns:p14="http://schemas.microsoft.com/office/powerpoint/2010/main" val="220845673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title="black and white close-up image of female nurs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457203" y="2480567"/>
            <a:ext cx="3746684" cy="2160734"/>
          </a:xfrm>
        </p:spPr>
        <p:txBody>
          <a:bodyPr anchor="t">
            <a:noAutofit/>
          </a:bodyPr>
          <a:lstStyle>
            <a:lvl1pPr>
              <a:defRPr sz="36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457201" y="4949691"/>
            <a:ext cx="3675271" cy="991523"/>
          </a:xfrm>
        </p:spPr>
        <p:txBody>
          <a:bodyPr anchor="b">
            <a:normAutofit/>
          </a:bodyPr>
          <a:lstStyle>
            <a:lvl1pPr marL="0" indent="0">
              <a:buFontTx/>
              <a:buNone/>
              <a:defRPr sz="2100">
                <a:solidFill>
                  <a:schemeClr val="accent3"/>
                </a:solidFill>
              </a:defRPr>
            </a:lvl1pPr>
          </a:lstStyle>
          <a:p>
            <a:pPr lvl="0"/>
            <a:r>
              <a:rPr lang="en-US" dirty="0" smtClean="0"/>
              <a:t>Sub heading</a:t>
            </a:r>
            <a:endParaRPr lang="en-US" dirty="0"/>
          </a:p>
        </p:txBody>
      </p:sp>
      <p:sp>
        <p:nvSpPr>
          <p:cNvPr id="8" name="Content Placeholder 19"/>
          <p:cNvSpPr>
            <a:spLocks noGrp="1"/>
          </p:cNvSpPr>
          <p:nvPr>
            <p:ph sz="quarter" idx="12" hasCustomPrompt="1"/>
          </p:nvPr>
        </p:nvSpPr>
        <p:spPr>
          <a:xfrm>
            <a:off x="457201" y="5985385"/>
            <a:ext cx="4359965" cy="361031"/>
          </a:xfrm>
        </p:spPr>
        <p:txBody>
          <a:bodyPr anchor="b">
            <a:noAutofit/>
          </a:bodyPr>
          <a:lstStyle>
            <a:lvl1pPr marL="0" indent="0">
              <a:buFontTx/>
              <a:buNone/>
              <a:defRPr sz="1200">
                <a:solidFill>
                  <a:schemeClr val="accent3"/>
                </a:solidFill>
              </a:defRPr>
            </a:lvl1pPr>
          </a:lstStyle>
          <a:p>
            <a:pPr lvl="0"/>
            <a:r>
              <a:rPr lang="en-US" dirty="0" smtClean="0"/>
              <a:t>Insert date</a:t>
            </a:r>
            <a:endParaRPr lang="en-US" dirty="0"/>
          </a:p>
        </p:txBody>
      </p:sp>
      <p:pic>
        <p:nvPicPr>
          <p:cNvPr id="9" name="Picture 8" title="NH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Tree>
    <p:extLst>
      <p:ext uri="{BB962C8B-B14F-4D97-AF65-F5344CB8AC3E}">
        <p14:creationId xmlns:p14="http://schemas.microsoft.com/office/powerpoint/2010/main" val="421668305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descr="imag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3" y="2480567"/>
            <a:ext cx="3746684" cy="2160734"/>
          </a:xfrm>
        </p:spPr>
        <p:txBody>
          <a:bodyPr anchor="t">
            <a:noAutofit/>
          </a:bodyPr>
          <a:lstStyle>
            <a:lvl1pPr>
              <a:defRPr sz="36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457201" y="4949691"/>
            <a:ext cx="3675271" cy="991523"/>
          </a:xfrm>
        </p:spPr>
        <p:txBody>
          <a:bodyPr anchor="b">
            <a:normAutofit/>
          </a:bodyPr>
          <a:lstStyle>
            <a:lvl1pPr marL="0" indent="0">
              <a:buFontTx/>
              <a:buNone/>
              <a:defRPr sz="2100">
                <a:solidFill>
                  <a:schemeClr val="accent3"/>
                </a:solidFill>
              </a:defRPr>
            </a:lvl1pPr>
          </a:lstStyle>
          <a:p>
            <a:pPr lvl="0"/>
            <a:r>
              <a:rPr lang="en-US" dirty="0" smtClean="0"/>
              <a:t>Sub heading</a:t>
            </a:r>
            <a:endParaRPr lang="en-US" dirty="0"/>
          </a:p>
        </p:txBody>
      </p:sp>
      <p:pic>
        <p:nvPicPr>
          <p:cNvPr id="9" name="Picture 8"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8" name="Content Placeholder 19"/>
          <p:cNvSpPr>
            <a:spLocks noGrp="1"/>
          </p:cNvSpPr>
          <p:nvPr>
            <p:ph sz="quarter" idx="12" hasCustomPrompt="1"/>
          </p:nvPr>
        </p:nvSpPr>
        <p:spPr>
          <a:xfrm>
            <a:off x="457201" y="5985385"/>
            <a:ext cx="4359965" cy="361031"/>
          </a:xfrm>
        </p:spPr>
        <p:txBody>
          <a:bodyPr anchor="b">
            <a:noAutofit/>
          </a:bodyPr>
          <a:lstStyle>
            <a:lvl1pPr marL="0" indent="0">
              <a:buFontTx/>
              <a:buNone/>
              <a:defRPr sz="1200">
                <a:solidFill>
                  <a:schemeClr val="accent3"/>
                </a:solidFill>
              </a:defRPr>
            </a:lvl1pPr>
          </a:lstStyle>
          <a:p>
            <a:pPr lvl="0"/>
            <a:r>
              <a:rPr lang="en-US" dirty="0" smtClean="0"/>
              <a:t>Insert date</a:t>
            </a:r>
            <a:endParaRPr lang="en-US" dirty="0"/>
          </a:p>
        </p:txBody>
      </p:sp>
    </p:spTree>
    <p:extLst>
      <p:ext uri="{BB962C8B-B14F-4D97-AF65-F5344CB8AC3E}">
        <p14:creationId xmlns:p14="http://schemas.microsoft.com/office/powerpoint/2010/main" val="13147880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descr="imag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2" y="2480567"/>
            <a:ext cx="3746684" cy="2160734"/>
          </a:xfrm>
        </p:spPr>
        <p:txBody>
          <a:bodyPr anchor="t">
            <a:noAutofit/>
          </a:bodyPr>
          <a:lstStyle>
            <a:lvl1pPr>
              <a:defRPr sz="48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pic>
        <p:nvPicPr>
          <p:cNvPr id="9" name="Picture 8"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8" name="Content Placeholder 19"/>
          <p:cNvSpPr>
            <a:spLocks noGrp="1"/>
          </p:cNvSpPr>
          <p:nvPr>
            <p:ph sz="quarter" idx="12" hasCustomPrompt="1"/>
          </p:nvPr>
        </p:nvSpPr>
        <p:spPr>
          <a:xfrm>
            <a:off x="457200" y="5985383"/>
            <a:ext cx="4359965" cy="361031"/>
          </a:xfrm>
        </p:spPr>
        <p:txBody>
          <a:bodyPr anchor="b">
            <a:noAutofit/>
          </a:bodyPr>
          <a:lstStyle>
            <a:lvl1pPr marL="0" indent="0">
              <a:buFontTx/>
              <a:buNone/>
              <a:defRPr sz="1600">
                <a:solidFill>
                  <a:schemeClr val="accent3"/>
                </a:solidFill>
              </a:defRPr>
            </a:lvl1pPr>
          </a:lstStyle>
          <a:p>
            <a:pPr lvl="0"/>
            <a:r>
              <a:rPr lang="en-US" dirty="0" smtClean="0"/>
              <a:t>Insert date</a:t>
            </a:r>
            <a:endParaRPr lang="en-US" dirty="0"/>
          </a:p>
        </p:txBody>
      </p:sp>
    </p:spTree>
    <p:extLst>
      <p:ext uri="{BB962C8B-B14F-4D97-AF65-F5344CB8AC3E}">
        <p14:creationId xmlns:p14="http://schemas.microsoft.com/office/powerpoint/2010/main" val="123494698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1" name="Picture 10" descr="image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0"/>
            <a:ext cx="9144000" cy="6849070"/>
          </a:xfrm>
          <a:prstGeom prst="rect">
            <a:avLst/>
          </a:prstGeom>
        </p:spPr>
      </p:pic>
      <p:sp>
        <p:nvSpPr>
          <p:cNvPr id="7" name="Title 1"/>
          <p:cNvSpPr>
            <a:spLocks noGrp="1"/>
          </p:cNvSpPr>
          <p:nvPr>
            <p:ph type="title"/>
          </p:nvPr>
        </p:nvSpPr>
        <p:spPr>
          <a:xfrm>
            <a:off x="5230365" y="1692260"/>
            <a:ext cx="3535738" cy="2160734"/>
          </a:xfrm>
        </p:spPr>
        <p:txBody>
          <a:bodyPr anchor="t">
            <a:noAutofit/>
          </a:bodyPr>
          <a:lstStyle>
            <a:lvl1pPr>
              <a:defRPr sz="3600"/>
            </a:lvl1pPr>
          </a:lstStyle>
          <a:p>
            <a:r>
              <a:rPr lang="en-GB" dirty="0" smtClean="0"/>
              <a:t>Click to edit Master title style</a:t>
            </a:r>
            <a:endParaRPr lang="en-US" dirty="0"/>
          </a:p>
        </p:txBody>
      </p:sp>
      <p:sp>
        <p:nvSpPr>
          <p:cNvPr id="8" name="Content Placeholder 19"/>
          <p:cNvSpPr>
            <a:spLocks noGrp="1"/>
          </p:cNvSpPr>
          <p:nvPr>
            <p:ph sz="quarter" idx="11" hasCustomPrompt="1"/>
          </p:nvPr>
        </p:nvSpPr>
        <p:spPr>
          <a:xfrm>
            <a:off x="5382762" y="4993862"/>
            <a:ext cx="3383340" cy="991523"/>
          </a:xfrm>
        </p:spPr>
        <p:txBody>
          <a:bodyPr anchor="b">
            <a:normAutofit/>
          </a:bodyPr>
          <a:lstStyle>
            <a:lvl1pPr marL="0" indent="0">
              <a:buFontTx/>
              <a:buNone/>
              <a:defRPr sz="2100">
                <a:solidFill>
                  <a:schemeClr val="accent1"/>
                </a:solidFill>
              </a:defRPr>
            </a:lvl1pPr>
          </a:lstStyle>
          <a:p>
            <a:pPr lvl="0"/>
            <a:r>
              <a:rPr lang="en-US" dirty="0" smtClean="0"/>
              <a:t>Sub heading</a:t>
            </a:r>
            <a:endParaRPr lang="en-US" dirty="0"/>
          </a:p>
        </p:txBody>
      </p:sp>
      <p:pic>
        <p:nvPicPr>
          <p:cNvPr id="12" name="Picture 11"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10" name="Content Placeholder 19"/>
          <p:cNvSpPr>
            <a:spLocks noGrp="1"/>
          </p:cNvSpPr>
          <p:nvPr>
            <p:ph sz="quarter" idx="12" hasCustomPrompt="1"/>
          </p:nvPr>
        </p:nvSpPr>
        <p:spPr>
          <a:xfrm>
            <a:off x="5382763" y="5985385"/>
            <a:ext cx="3383340" cy="361031"/>
          </a:xfrm>
        </p:spPr>
        <p:txBody>
          <a:bodyPr anchor="b">
            <a:noAutofit/>
          </a:bodyPr>
          <a:lstStyle>
            <a:lvl1pPr marL="0" indent="0">
              <a:buFontTx/>
              <a:buNone/>
              <a:defRPr sz="1200">
                <a:solidFill>
                  <a:srgbClr val="00ADC6"/>
                </a:solidFill>
              </a:defRPr>
            </a:lvl1pPr>
          </a:lstStyle>
          <a:p>
            <a:pPr lvl="0"/>
            <a:r>
              <a:rPr lang="en-US" dirty="0" smtClean="0"/>
              <a:t>Insert date</a:t>
            </a:r>
            <a:endParaRPr lang="en-US" dirty="0"/>
          </a:p>
        </p:txBody>
      </p:sp>
    </p:spTree>
    <p:extLst>
      <p:ext uri="{BB962C8B-B14F-4D97-AF65-F5344CB8AC3E}">
        <p14:creationId xmlns:p14="http://schemas.microsoft.com/office/powerpoint/2010/main" val="102848220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9" name="Picture 8" descr="image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457203" y="1571824"/>
            <a:ext cx="3746684" cy="2160734"/>
          </a:xfrm>
        </p:spPr>
        <p:txBody>
          <a:bodyPr anchor="t">
            <a:noAutofit/>
          </a:bodyPr>
          <a:lstStyle>
            <a:lvl1pPr>
              <a:defRPr sz="3600"/>
            </a:lvl1pPr>
          </a:lstStyle>
          <a:p>
            <a:r>
              <a:rPr lang="en-GB" dirty="0" smtClean="0"/>
              <a:t>Click to edit Master title style</a:t>
            </a:r>
            <a:endParaRPr lang="en-US" dirty="0"/>
          </a:p>
        </p:txBody>
      </p:sp>
      <p:sp>
        <p:nvSpPr>
          <p:cNvPr id="10" name="Content Placeholder 19"/>
          <p:cNvSpPr>
            <a:spLocks noGrp="1"/>
          </p:cNvSpPr>
          <p:nvPr>
            <p:ph sz="quarter" idx="11" hasCustomPrompt="1"/>
          </p:nvPr>
        </p:nvSpPr>
        <p:spPr>
          <a:xfrm>
            <a:off x="457201" y="4949691"/>
            <a:ext cx="3675271" cy="991523"/>
          </a:xfrm>
        </p:spPr>
        <p:txBody>
          <a:bodyPr anchor="b">
            <a:normAutofit/>
          </a:bodyPr>
          <a:lstStyle>
            <a:lvl1pPr marL="0" indent="0">
              <a:buFontTx/>
              <a:buNone/>
              <a:defRPr sz="2100">
                <a:solidFill>
                  <a:schemeClr val="accent3"/>
                </a:solidFill>
              </a:defRPr>
            </a:lvl1pPr>
          </a:lstStyle>
          <a:p>
            <a:pPr lvl="0"/>
            <a:r>
              <a:rPr lang="en-US" dirty="0" smtClean="0"/>
              <a:t>Sub heading</a:t>
            </a:r>
            <a:endParaRPr lang="en-US" dirty="0"/>
          </a:p>
        </p:txBody>
      </p:sp>
      <p:pic>
        <p:nvPicPr>
          <p:cNvPr id="12" name="Picture 11" descr="NHS England reversed ou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sp>
        <p:nvSpPr>
          <p:cNvPr id="7" name="Content Placeholder 19"/>
          <p:cNvSpPr>
            <a:spLocks noGrp="1"/>
          </p:cNvSpPr>
          <p:nvPr>
            <p:ph sz="quarter" idx="12" hasCustomPrompt="1"/>
          </p:nvPr>
        </p:nvSpPr>
        <p:spPr>
          <a:xfrm>
            <a:off x="457201" y="5985385"/>
            <a:ext cx="3675271" cy="361031"/>
          </a:xfrm>
        </p:spPr>
        <p:txBody>
          <a:bodyPr anchor="b">
            <a:noAutofit/>
          </a:bodyPr>
          <a:lstStyle>
            <a:lvl1pPr marL="0" indent="0">
              <a:buFontTx/>
              <a:buNone/>
              <a:defRPr sz="1200">
                <a:solidFill>
                  <a:schemeClr val="accent3"/>
                </a:solidFill>
              </a:defRPr>
            </a:lvl1pPr>
          </a:lstStyle>
          <a:p>
            <a:pPr lvl="0"/>
            <a:r>
              <a:rPr lang="en-US" dirty="0" smtClean="0"/>
              <a:t>Insert date</a:t>
            </a:r>
            <a:endParaRPr lang="en-US" dirty="0"/>
          </a:p>
        </p:txBody>
      </p:sp>
    </p:spTree>
    <p:extLst>
      <p:ext uri="{BB962C8B-B14F-4D97-AF65-F5344CB8AC3E}">
        <p14:creationId xmlns:p14="http://schemas.microsoft.com/office/powerpoint/2010/main" val="175912412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5230365" y="1692260"/>
            <a:ext cx="3535738" cy="2160734"/>
          </a:xfrm>
        </p:spPr>
        <p:txBody>
          <a:bodyPr anchor="t">
            <a:noAutofit/>
          </a:bodyPr>
          <a:lstStyle>
            <a:lvl1pPr>
              <a:defRPr sz="36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5382762" y="4993862"/>
            <a:ext cx="3383340" cy="991523"/>
          </a:xfrm>
        </p:spPr>
        <p:txBody>
          <a:bodyPr anchor="b">
            <a:normAutofit/>
          </a:bodyPr>
          <a:lstStyle>
            <a:lvl1pPr marL="0" indent="0">
              <a:buFontTx/>
              <a:buNone/>
              <a:defRPr sz="2100">
                <a:solidFill>
                  <a:schemeClr val="accent3"/>
                </a:solidFill>
              </a:defRPr>
            </a:lvl1pPr>
          </a:lstStyle>
          <a:p>
            <a:pPr lvl="0"/>
            <a:r>
              <a:rPr lang="en-US" dirty="0" smtClean="0"/>
              <a:t>Sub heading</a:t>
            </a:r>
            <a:endParaRPr lang="en-US" dirty="0"/>
          </a:p>
        </p:txBody>
      </p:sp>
      <p:pic>
        <p:nvPicPr>
          <p:cNvPr id="10" name="Picture 9"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8" name="Content Placeholder 19"/>
          <p:cNvSpPr>
            <a:spLocks noGrp="1"/>
          </p:cNvSpPr>
          <p:nvPr>
            <p:ph sz="quarter" idx="12" hasCustomPrompt="1"/>
          </p:nvPr>
        </p:nvSpPr>
        <p:spPr>
          <a:xfrm>
            <a:off x="5382763" y="5985385"/>
            <a:ext cx="3383340" cy="361031"/>
          </a:xfrm>
        </p:spPr>
        <p:txBody>
          <a:bodyPr anchor="b">
            <a:noAutofit/>
          </a:bodyPr>
          <a:lstStyle>
            <a:lvl1pPr marL="0" indent="0">
              <a:buFontTx/>
              <a:buNone/>
              <a:defRPr sz="1200">
                <a:solidFill>
                  <a:srgbClr val="003893"/>
                </a:solidFill>
              </a:defRPr>
            </a:lvl1pPr>
          </a:lstStyle>
          <a:p>
            <a:pPr lvl="0"/>
            <a:r>
              <a:rPr lang="en-US" dirty="0" smtClean="0"/>
              <a:t>Insert date</a:t>
            </a:r>
            <a:endParaRPr lang="en-US" dirty="0"/>
          </a:p>
        </p:txBody>
      </p:sp>
    </p:spTree>
    <p:extLst>
      <p:ext uri="{BB962C8B-B14F-4D97-AF65-F5344CB8AC3E}">
        <p14:creationId xmlns:p14="http://schemas.microsoft.com/office/powerpoint/2010/main" val="100295731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pic>
        <p:nvPicPr>
          <p:cNvPr id="6" name="Picture 5" descr="NHS England reversed ou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pic>
        <p:nvPicPr>
          <p:cNvPr id="7" name="Picture 6" descr="Untitl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0913" y="5487584"/>
            <a:ext cx="918569" cy="1003622"/>
          </a:xfrm>
          <a:prstGeom prst="rect">
            <a:avLst/>
          </a:prstGeom>
        </p:spPr>
      </p:pic>
      <p:sp>
        <p:nvSpPr>
          <p:cNvPr id="8" name="Content Placeholder 19"/>
          <p:cNvSpPr>
            <a:spLocks noGrp="1"/>
          </p:cNvSpPr>
          <p:nvPr>
            <p:ph sz="quarter" idx="10" hasCustomPrompt="1"/>
          </p:nvPr>
        </p:nvSpPr>
        <p:spPr>
          <a:xfrm>
            <a:off x="609600" y="4413338"/>
            <a:ext cx="6812020" cy="514019"/>
          </a:xfrm>
        </p:spPr>
        <p:txBody>
          <a:bodyPr>
            <a:normAutofit/>
          </a:bodyPr>
          <a:lstStyle>
            <a:lvl1pPr marL="0" indent="0">
              <a:buFontTx/>
              <a:buNone/>
              <a:defRPr sz="1350">
                <a:solidFill>
                  <a:schemeClr val="bg1"/>
                </a:solidFill>
              </a:defRPr>
            </a:lvl1pPr>
          </a:lstStyle>
          <a:p>
            <a:pPr lvl="0"/>
            <a:r>
              <a:rPr lang="en-US" dirty="0" smtClean="0"/>
              <a:t>Name Surname</a:t>
            </a:r>
            <a:endParaRPr lang="en-US" dirty="0"/>
          </a:p>
        </p:txBody>
      </p:sp>
      <p:sp>
        <p:nvSpPr>
          <p:cNvPr id="12" name="Content Placeholder 19"/>
          <p:cNvSpPr>
            <a:spLocks noGrp="1"/>
          </p:cNvSpPr>
          <p:nvPr>
            <p:ph sz="quarter" idx="11" hasCustomPrompt="1"/>
          </p:nvPr>
        </p:nvSpPr>
        <p:spPr>
          <a:xfrm>
            <a:off x="609600" y="1837999"/>
            <a:ext cx="7111312" cy="2446873"/>
          </a:xfrm>
        </p:spPr>
        <p:txBody>
          <a:bodyPr>
            <a:normAutofit/>
          </a:bodyPr>
          <a:lstStyle>
            <a:lvl1pPr marL="0" indent="0">
              <a:buFontTx/>
              <a:buNone/>
              <a:defRPr sz="2700">
                <a:solidFill>
                  <a:schemeClr val="bg1"/>
                </a:solidFill>
                <a:latin typeface="Arial"/>
                <a:cs typeface="Arial"/>
              </a:defRPr>
            </a:lvl1pPr>
          </a:lstStyle>
          <a:p>
            <a:r>
              <a:rPr lang="en-GB" sz="2700" b="0" dirty="0" smtClean="0">
                <a:solidFill>
                  <a:schemeClr val="bg1"/>
                </a:solidFill>
                <a:latin typeface="+mn-lt"/>
                <a:cs typeface="Arial"/>
              </a:rPr>
              <a:t>“You can use this slide to pull out a quote. Use point size 36.”</a:t>
            </a:r>
            <a:endParaRPr lang="en-US" sz="2700" b="0" dirty="0">
              <a:solidFill>
                <a:schemeClr val="bg1"/>
              </a:solidFill>
            </a:endParaRPr>
          </a:p>
        </p:txBody>
      </p:sp>
    </p:spTree>
    <p:extLst>
      <p:ext uri="{BB962C8B-B14F-4D97-AF65-F5344CB8AC3E}">
        <p14:creationId xmlns:p14="http://schemas.microsoft.com/office/powerpoint/2010/main" val="1814003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5230365" y="1692260"/>
            <a:ext cx="3535738" cy="2160734"/>
          </a:xfrm>
        </p:spPr>
        <p:txBody>
          <a:bodyPr anchor="t">
            <a:noAutofit/>
          </a:bodyPr>
          <a:lstStyle>
            <a:lvl1pPr>
              <a:defRPr sz="3600"/>
            </a:lvl1pPr>
          </a:lstStyle>
          <a:p>
            <a:r>
              <a:rPr lang="en-GB" dirty="0" smtClean="0"/>
              <a:t>Click to edit Master title style</a:t>
            </a:r>
            <a:endParaRPr lang="en-US" dirty="0"/>
          </a:p>
        </p:txBody>
      </p:sp>
      <p:pic>
        <p:nvPicPr>
          <p:cNvPr id="6" name="Picture 5" descr="logo-a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Tree>
    <p:extLst>
      <p:ext uri="{BB962C8B-B14F-4D97-AF65-F5344CB8AC3E}">
        <p14:creationId xmlns:p14="http://schemas.microsoft.com/office/powerpoint/2010/main" val="3301707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7822"/>
            <a:ext cx="8418786" cy="51237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Slide Number Placeholder 2"/>
          <p:cNvSpPr>
            <a:spLocks noGrp="1"/>
          </p:cNvSpPr>
          <p:nvPr>
            <p:ph type="sldNum" sz="quarter" idx="10"/>
          </p:nvPr>
        </p:nvSpPr>
        <p:spPr>
          <a:xfrm>
            <a:off x="6553200" y="6356352"/>
            <a:ext cx="2133600" cy="365125"/>
          </a:xfrm>
        </p:spPr>
        <p:txBody>
          <a:bodyPr/>
          <a:lstStyle/>
          <a:p>
            <a:fld id="{902D5018-2030-2046-84FC-87E41EA86E42}" type="slidenum">
              <a:rPr lang="en-US" smtClean="0">
                <a:solidFill>
                  <a:srgbClr val="0072C6"/>
                </a:solidFill>
              </a:rPr>
              <a:pPr/>
              <a:t>‹#›</a:t>
            </a:fld>
            <a:endParaRPr lang="en-US" dirty="0">
              <a:solidFill>
                <a:srgbClr val="0072C6"/>
              </a:solidFill>
            </a:endParaRPr>
          </a:p>
        </p:txBody>
      </p:sp>
      <p:sp>
        <p:nvSpPr>
          <p:cNvPr id="6" name="Title 1"/>
          <p:cNvSpPr>
            <a:spLocks noGrp="1"/>
          </p:cNvSpPr>
          <p:nvPr>
            <p:ph type="title"/>
          </p:nvPr>
        </p:nvSpPr>
        <p:spPr>
          <a:xfrm>
            <a:off x="457202" y="229636"/>
            <a:ext cx="7356815" cy="667725"/>
          </a:xfrm>
        </p:spPr>
        <p:txBody>
          <a:bodyPr/>
          <a:lstStyle/>
          <a:p>
            <a:r>
              <a:rPr lang="en-GB" smtClean="0"/>
              <a:t>Click to edit Master title style</a:t>
            </a:r>
            <a:endParaRPr lang="en-US"/>
          </a:p>
        </p:txBody>
      </p:sp>
    </p:spTree>
    <p:extLst>
      <p:ext uri="{BB962C8B-B14F-4D97-AF65-F5344CB8AC3E}">
        <p14:creationId xmlns:p14="http://schemas.microsoft.com/office/powerpoint/2010/main" val="339740497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229636"/>
            <a:ext cx="7356815" cy="667725"/>
          </a:xfrm>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a:t>
            </a:fld>
            <a:endParaRPr lang="en-US" dirty="0">
              <a:solidFill>
                <a:srgbClr val="0072C6"/>
              </a:solidFill>
            </a:endParaRPr>
          </a:p>
        </p:txBody>
      </p:sp>
      <p:sp>
        <p:nvSpPr>
          <p:cNvPr id="4" name="Content Placeholder 2"/>
          <p:cNvSpPr>
            <a:spLocks noGrp="1"/>
          </p:cNvSpPr>
          <p:nvPr>
            <p:ph idx="1"/>
          </p:nvPr>
        </p:nvSpPr>
        <p:spPr>
          <a:xfrm>
            <a:off x="457201" y="1056290"/>
            <a:ext cx="8387255" cy="51237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01508476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 Imag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6" y="2052003"/>
            <a:ext cx="7002463" cy="2087999"/>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4" name="Date Placeholder 3"/>
          <p:cNvSpPr>
            <a:spLocks noGrp="1"/>
          </p:cNvSpPr>
          <p:nvPr>
            <p:ph type="dt" sz="half" idx="10"/>
          </p:nvPr>
        </p:nvSpPr>
        <p:spPr>
          <a:xfrm>
            <a:off x="7546299" y="6309700"/>
            <a:ext cx="900000" cy="180000"/>
          </a:xfrm>
          <a:prstGeom prst="rect">
            <a:avLst/>
          </a:prstGeom>
        </p:spPr>
        <p:txBody>
          <a:bodyPr/>
          <a:lstStyle/>
          <a:p>
            <a:pPr defTabSz="342900"/>
            <a:endParaRPr lang="en-GB" dirty="0">
              <a:solidFill>
                <a:prstClr val="black"/>
              </a:solidFill>
            </a:endParaRPr>
          </a:p>
        </p:txBody>
      </p:sp>
      <p:sp>
        <p:nvSpPr>
          <p:cNvPr id="5" name="Footer Placeholder 4"/>
          <p:cNvSpPr>
            <a:spLocks noGrp="1"/>
          </p:cNvSpPr>
          <p:nvPr>
            <p:ph type="ftr" sz="quarter" idx="11"/>
          </p:nvPr>
        </p:nvSpPr>
        <p:spPr>
          <a:xfrm>
            <a:off x="248800" y="6309700"/>
            <a:ext cx="7240415" cy="180000"/>
          </a:xfrm>
          <a:prstGeom prst="rect">
            <a:avLst/>
          </a:prstGeom>
        </p:spPr>
        <p:txBody>
          <a:bodyPr/>
          <a:lstStyle/>
          <a:p>
            <a:pPr defTabSz="342900"/>
            <a:endParaRPr lang="en-GB" dirty="0">
              <a:solidFill>
                <a:prstClr val="black"/>
              </a:solidFill>
            </a:endParaRPr>
          </a:p>
        </p:txBody>
      </p:sp>
      <p:sp>
        <p:nvSpPr>
          <p:cNvPr id="6" name="Slide Number Placeholder 5"/>
          <p:cNvSpPr>
            <a:spLocks noGrp="1"/>
          </p:cNvSpPr>
          <p:nvPr>
            <p:ph type="sldNum" sz="quarter" idx="12"/>
          </p:nvPr>
        </p:nvSpPr>
        <p:spPr>
          <a:xfrm>
            <a:off x="8498553" y="6306133"/>
            <a:ext cx="301175" cy="180000"/>
          </a:xfrm>
        </p:spPr>
        <p:txBody>
          <a:bodyPr/>
          <a:lstStyle>
            <a:lvl1pPr>
              <a:defRPr b="0">
                <a:solidFill>
                  <a:schemeClr val="tx1"/>
                </a:solidFill>
              </a:defRPr>
            </a:lvl1pPr>
          </a:lstStyle>
          <a:p>
            <a:fld id="{23134A5E-8B9A-4F1B-8A1C-D54727A06F98}" type="slidenum">
              <a:rPr lang="en-GB" smtClean="0">
                <a:solidFill>
                  <a:prstClr val="black"/>
                </a:solidFill>
              </a:rPr>
              <a:pPr/>
              <a:t>‹#›</a:t>
            </a:fld>
            <a:endParaRPr lang="en-GB" dirty="0">
              <a:solidFill>
                <a:prstClr val="black"/>
              </a:solidFill>
            </a:endParaRPr>
          </a:p>
        </p:txBody>
      </p:sp>
      <p:sp>
        <p:nvSpPr>
          <p:cNvPr id="7" name="Picture Placeholder 21"/>
          <p:cNvSpPr>
            <a:spLocks noGrp="1"/>
          </p:cNvSpPr>
          <p:nvPr>
            <p:ph type="pic" sz="quarter" idx="14"/>
          </p:nvPr>
        </p:nvSpPr>
        <p:spPr>
          <a:xfrm>
            <a:off x="358775" y="4320000"/>
            <a:ext cx="1314450" cy="1587500"/>
          </a:xfrm>
        </p:spPr>
        <p:txBody>
          <a:bodyPr/>
          <a:lstStyle>
            <a:lvl1pPr>
              <a:buFontTx/>
              <a:buNone/>
              <a:defRPr/>
            </a:lvl1pPr>
          </a:lstStyle>
          <a:p>
            <a:r>
              <a:rPr lang="en-US" dirty="0" smtClean="0"/>
              <a:t>Click icon to add picture</a:t>
            </a:r>
            <a:endParaRPr lang="en-GB" dirty="0"/>
          </a:p>
        </p:txBody>
      </p:sp>
      <p:sp>
        <p:nvSpPr>
          <p:cNvPr id="8" name="Picture Placeholder 21"/>
          <p:cNvSpPr>
            <a:spLocks noGrp="1"/>
          </p:cNvSpPr>
          <p:nvPr>
            <p:ph type="pic" sz="quarter" idx="15"/>
          </p:nvPr>
        </p:nvSpPr>
        <p:spPr>
          <a:xfrm>
            <a:off x="1780725" y="4320000"/>
            <a:ext cx="2736850" cy="1587500"/>
          </a:xfrm>
        </p:spPr>
        <p:txBody>
          <a:bodyPr/>
          <a:lstStyle>
            <a:lvl1pPr>
              <a:buFontTx/>
              <a:buNone/>
              <a:defRPr/>
            </a:lvl1pPr>
          </a:lstStyle>
          <a:p>
            <a:r>
              <a:rPr lang="en-US" dirty="0" smtClean="0"/>
              <a:t>Click icon to add picture</a:t>
            </a:r>
            <a:endParaRPr lang="en-GB" dirty="0"/>
          </a:p>
        </p:txBody>
      </p:sp>
      <p:sp>
        <p:nvSpPr>
          <p:cNvPr id="9" name="Picture Placeholder 21"/>
          <p:cNvSpPr>
            <a:spLocks noGrp="1"/>
          </p:cNvSpPr>
          <p:nvPr>
            <p:ph type="pic" sz="quarter" idx="16"/>
          </p:nvPr>
        </p:nvSpPr>
        <p:spPr>
          <a:xfrm>
            <a:off x="4624326" y="4320000"/>
            <a:ext cx="1314450" cy="1587500"/>
          </a:xfrm>
        </p:spPr>
        <p:txBody>
          <a:bodyPr/>
          <a:lstStyle>
            <a:lvl1pPr>
              <a:buFontTx/>
              <a:buNone/>
              <a:defRPr/>
            </a:lvl1pPr>
          </a:lstStyle>
          <a:p>
            <a:r>
              <a:rPr lang="en-US" dirty="0" smtClean="0"/>
              <a:t>Click icon to add picture</a:t>
            </a:r>
            <a:endParaRPr lang="en-GB" dirty="0"/>
          </a:p>
        </p:txBody>
      </p:sp>
      <p:sp>
        <p:nvSpPr>
          <p:cNvPr id="10" name="Title 1"/>
          <p:cNvSpPr txBox="1">
            <a:spLocks/>
          </p:cNvSpPr>
          <p:nvPr userDrawn="1"/>
        </p:nvSpPr>
        <p:spPr>
          <a:xfrm>
            <a:off x="226578" y="317502"/>
            <a:ext cx="6783823" cy="562425"/>
          </a:xfrm>
          <a:prstGeom prst="rect">
            <a:avLst/>
          </a:prstGeom>
          <a:solidFill>
            <a:schemeClr val="accent1"/>
          </a:solidFill>
        </p:spPr>
        <p:txBody>
          <a:bodyPr vert="horz" lIns="162000" tIns="0" rIns="0" bIns="0" rtlCol="0" anchor="ctr" anchorCtr="0">
            <a:noAutofit/>
          </a:bodyPr>
          <a:lstStyle>
            <a:lvl1pPr algn="l" defTabSz="914400" rtl="0" eaLnBrk="1" latinLnBrk="0" hangingPunct="1">
              <a:spcBef>
                <a:spcPct val="0"/>
              </a:spcBef>
              <a:buNone/>
              <a:defRPr sz="3400" kern="1200">
                <a:solidFill>
                  <a:schemeClr val="bg1"/>
                </a:solidFill>
                <a:latin typeface="Arial" pitchFamily="34" charset="0"/>
                <a:ea typeface="+mj-ea"/>
                <a:cs typeface="Arial" pitchFamily="34" charset="0"/>
              </a:defRPr>
            </a:lvl1pPr>
          </a:lstStyle>
          <a:p>
            <a:endParaRPr lang="en-GB" sz="2100" dirty="0">
              <a:solidFill>
                <a:prstClr val="white"/>
              </a:solidFill>
            </a:endParaRPr>
          </a:p>
        </p:txBody>
      </p:sp>
    </p:spTree>
    <p:extLst>
      <p:ext uri="{BB962C8B-B14F-4D97-AF65-F5344CB8AC3E}">
        <p14:creationId xmlns:p14="http://schemas.microsoft.com/office/powerpoint/2010/main" val="189142488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base">
              <a:spcBef>
                <a:spcPct val="0"/>
              </a:spcBef>
              <a:spcAft>
                <a:spcPct val="0"/>
              </a:spcAft>
              <a:defRPr>
                <a:latin typeface="Arial" pitchFamily="34" charset="0"/>
              </a:defRPr>
            </a:lvl1pPr>
          </a:lstStyle>
          <a:p>
            <a:pPr defTabSz="685800">
              <a:defRPr/>
            </a:pPr>
            <a:endParaRPr lang="en-GB">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base">
              <a:spcBef>
                <a:spcPct val="0"/>
              </a:spcBef>
              <a:spcAft>
                <a:spcPct val="0"/>
              </a:spcAft>
              <a:defRPr>
                <a:latin typeface="Arial" pitchFamily="34" charset="0"/>
              </a:defRPr>
            </a:lvl1pPr>
          </a:lstStyle>
          <a:p>
            <a:pPr defTabSz="685800">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A1B3076-2F57-475D-8EDB-7DF38ACEAD7E}" type="slidenum">
              <a:rPr lang="en-GB" altLang="en-US">
                <a:solidFill>
                  <a:srgbClr val="0072C6"/>
                </a:solidFill>
              </a:rPr>
              <a:pPr/>
              <a:t>‹#›</a:t>
            </a:fld>
            <a:endParaRPr lang="en-GB" altLang="en-US">
              <a:solidFill>
                <a:srgbClr val="0072C6"/>
              </a:solidFill>
            </a:endParaRPr>
          </a:p>
        </p:txBody>
      </p:sp>
    </p:spTree>
    <p:extLst>
      <p:ext uri="{BB962C8B-B14F-4D97-AF65-F5344CB8AC3E}">
        <p14:creationId xmlns:p14="http://schemas.microsoft.com/office/powerpoint/2010/main" val="3756276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7686270" y="5512615"/>
            <a:ext cx="964026" cy="964028"/>
          </a:xfrm>
          <a:prstGeom prst="rect">
            <a:avLst/>
          </a:prstGeom>
        </p:spPr>
      </p:pic>
      <p:sp>
        <p:nvSpPr>
          <p:cNvPr id="2" name="Title 1"/>
          <p:cNvSpPr>
            <a:spLocks noGrp="1"/>
          </p:cNvSpPr>
          <p:nvPr>
            <p:ph type="title"/>
          </p:nvPr>
        </p:nvSpPr>
        <p:spPr>
          <a:xfrm>
            <a:off x="474826" y="1402939"/>
            <a:ext cx="8286174" cy="3622520"/>
          </a:xfrm>
        </p:spPr>
        <p:txBody>
          <a:bodyPr anchor="t">
            <a:noAutofit/>
          </a:bodyPr>
          <a:lstStyle>
            <a:lvl1pPr>
              <a:defRPr sz="8000"/>
            </a:lvl1pPr>
          </a:lstStyle>
          <a:p>
            <a:r>
              <a:rPr lang="en-GB" dirty="0" smtClean="0"/>
              <a:t>Click to edit Master title style</a:t>
            </a:r>
            <a:endParaRPr lang="en-US" dirty="0"/>
          </a:p>
        </p:txBody>
      </p:sp>
      <p:sp>
        <p:nvSpPr>
          <p:cNvPr id="20" name="Content Placeholder 19"/>
          <p:cNvSpPr>
            <a:spLocks noGrp="1"/>
          </p:cNvSpPr>
          <p:nvPr>
            <p:ph sz="quarter" idx="10" hasCustomPrompt="1"/>
          </p:nvPr>
        </p:nvSpPr>
        <p:spPr>
          <a:xfrm>
            <a:off x="457200" y="5025459"/>
            <a:ext cx="6812020" cy="959925"/>
          </a:xfrm>
        </p:spPr>
        <p:txBody>
          <a:bodyPr anchor="b">
            <a:noAutofit/>
          </a:bodyPr>
          <a:lstStyle>
            <a:lvl1pPr marL="0" indent="0">
              <a:buFontTx/>
              <a:buNone/>
              <a:defRPr sz="2800">
                <a:solidFill>
                  <a:srgbClr val="00ADC6"/>
                </a:solidFill>
              </a:defRPr>
            </a:lvl1pPr>
          </a:lstStyle>
          <a:p>
            <a:pPr lvl="0"/>
            <a:r>
              <a:rPr lang="en-US" dirty="0" smtClean="0"/>
              <a:t>Sub heading</a:t>
            </a:r>
            <a:endParaRPr lang="en-US" dirty="0"/>
          </a:p>
        </p:txBody>
      </p:sp>
      <p:sp>
        <p:nvSpPr>
          <p:cNvPr id="21" name="Rectangle 20"/>
          <p:cNvSpPr/>
          <p:nvPr userDrawn="1"/>
        </p:nvSpPr>
        <p:spPr>
          <a:xfrm>
            <a:off x="457200" y="6459741"/>
            <a:ext cx="1819905" cy="2408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en-US" dirty="0">
              <a:solidFill>
                <a:prstClr val="black"/>
              </a:solidFill>
            </a:endParaRPr>
          </a:p>
        </p:txBody>
      </p:sp>
      <p:sp>
        <p:nvSpPr>
          <p:cNvPr id="7" name="Content Placeholder 19"/>
          <p:cNvSpPr>
            <a:spLocks noGrp="1"/>
          </p:cNvSpPr>
          <p:nvPr>
            <p:ph sz="quarter" idx="11" hasCustomPrompt="1"/>
          </p:nvPr>
        </p:nvSpPr>
        <p:spPr>
          <a:xfrm>
            <a:off x="457200" y="5985383"/>
            <a:ext cx="4359965" cy="361031"/>
          </a:xfrm>
        </p:spPr>
        <p:txBody>
          <a:bodyPr anchor="b">
            <a:noAutofit/>
          </a:bodyPr>
          <a:lstStyle>
            <a:lvl1pPr marL="0" indent="0">
              <a:buFontTx/>
              <a:buNone/>
              <a:defRPr sz="1600">
                <a:solidFill>
                  <a:srgbClr val="00ADC6"/>
                </a:solidFill>
              </a:defRPr>
            </a:lvl1pPr>
          </a:lstStyle>
          <a:p>
            <a:pPr lvl="0"/>
            <a:r>
              <a:rPr lang="en-US" dirty="0" smtClean="0"/>
              <a:t>Insert date</a:t>
            </a:r>
            <a:endParaRPr lang="en-US" dirty="0"/>
          </a:p>
        </p:txBody>
      </p:sp>
    </p:spTree>
    <p:extLst>
      <p:ext uri="{BB962C8B-B14F-4D97-AF65-F5344CB8AC3E}">
        <p14:creationId xmlns:p14="http://schemas.microsoft.com/office/powerpoint/2010/main" val="26672645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1" name="Picture 10" descr="image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0"/>
            <a:ext cx="9144000" cy="6849070"/>
          </a:xfrm>
          <a:prstGeom prst="rect">
            <a:avLst/>
          </a:prstGeom>
        </p:spPr>
      </p:pic>
      <p:sp>
        <p:nvSpPr>
          <p:cNvPr id="7"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
        <p:nvSpPr>
          <p:cNvPr id="8" name="Content Placeholder 19"/>
          <p:cNvSpPr>
            <a:spLocks noGrp="1"/>
          </p:cNvSpPr>
          <p:nvPr>
            <p:ph sz="quarter" idx="11" hasCustomPrompt="1"/>
          </p:nvPr>
        </p:nvSpPr>
        <p:spPr>
          <a:xfrm>
            <a:off x="5382762" y="4993860"/>
            <a:ext cx="3383340" cy="991523"/>
          </a:xfrm>
        </p:spPr>
        <p:txBody>
          <a:bodyPr anchor="b">
            <a:normAutofit/>
          </a:bodyPr>
          <a:lstStyle>
            <a:lvl1pPr marL="0" indent="0">
              <a:buFontTx/>
              <a:buNone/>
              <a:defRPr sz="2800">
                <a:solidFill>
                  <a:schemeClr val="accent1"/>
                </a:solidFill>
              </a:defRPr>
            </a:lvl1pPr>
          </a:lstStyle>
          <a:p>
            <a:pPr lvl="0"/>
            <a:r>
              <a:rPr lang="en-US" dirty="0" smtClean="0"/>
              <a:t>Sub heading</a:t>
            </a:r>
            <a:endParaRPr lang="en-US" dirty="0"/>
          </a:p>
        </p:txBody>
      </p:sp>
      <p:pic>
        <p:nvPicPr>
          <p:cNvPr id="12" name="Picture 11"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10" name="Content Placeholder 19"/>
          <p:cNvSpPr>
            <a:spLocks noGrp="1"/>
          </p:cNvSpPr>
          <p:nvPr>
            <p:ph sz="quarter" idx="12" hasCustomPrompt="1"/>
          </p:nvPr>
        </p:nvSpPr>
        <p:spPr>
          <a:xfrm>
            <a:off x="5382763" y="5985383"/>
            <a:ext cx="3383340" cy="361031"/>
          </a:xfrm>
        </p:spPr>
        <p:txBody>
          <a:bodyPr anchor="b">
            <a:noAutofit/>
          </a:bodyPr>
          <a:lstStyle>
            <a:lvl1pPr marL="0" indent="0">
              <a:buFontTx/>
              <a:buNone/>
              <a:defRPr sz="1600">
                <a:solidFill>
                  <a:srgbClr val="00ADC6"/>
                </a:solidFill>
              </a:defRPr>
            </a:lvl1pPr>
          </a:lstStyle>
          <a:p>
            <a:pPr lvl="0"/>
            <a:r>
              <a:rPr lang="en-US" dirty="0" smtClean="0"/>
              <a:t>Insert date</a:t>
            </a:r>
            <a:endParaRPr lang="en-US" dirty="0"/>
          </a:p>
        </p:txBody>
      </p:sp>
    </p:spTree>
    <p:extLst>
      <p:ext uri="{BB962C8B-B14F-4D97-AF65-F5344CB8AC3E}">
        <p14:creationId xmlns:p14="http://schemas.microsoft.com/office/powerpoint/2010/main" val="364775327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descr="logo-a5.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
        <p:nvSpPr>
          <p:cNvPr id="9" name="Rectangle 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1" name="Picture 10" descr="NHS England reversed ou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sp>
        <p:nvSpPr>
          <p:cNvPr id="15" name="Content Placeholder 19"/>
          <p:cNvSpPr>
            <a:spLocks noGrp="1"/>
          </p:cNvSpPr>
          <p:nvPr>
            <p:ph sz="quarter" idx="10" hasCustomPrompt="1"/>
          </p:nvPr>
        </p:nvSpPr>
        <p:spPr>
          <a:xfrm>
            <a:off x="457200" y="5025459"/>
            <a:ext cx="6812020" cy="959925"/>
          </a:xfrm>
        </p:spPr>
        <p:txBody>
          <a:bodyPr anchor="b">
            <a:noAutofit/>
          </a:bodyPr>
          <a:lstStyle>
            <a:lvl1pPr marL="0" indent="0">
              <a:buFontTx/>
              <a:buNone/>
              <a:defRPr sz="2800">
                <a:solidFill>
                  <a:schemeClr val="bg1"/>
                </a:solidFill>
              </a:defRPr>
            </a:lvl1pPr>
          </a:lstStyle>
          <a:p>
            <a:pPr lvl="0"/>
            <a:r>
              <a:rPr lang="en-US" dirty="0" smtClean="0"/>
              <a:t>Sub heading</a:t>
            </a:r>
            <a:endParaRPr lang="en-US" dirty="0"/>
          </a:p>
        </p:txBody>
      </p:sp>
      <p:sp>
        <p:nvSpPr>
          <p:cNvPr id="18" name="Title 1"/>
          <p:cNvSpPr>
            <a:spLocks noGrp="1"/>
          </p:cNvSpPr>
          <p:nvPr>
            <p:ph type="title"/>
          </p:nvPr>
        </p:nvSpPr>
        <p:spPr>
          <a:xfrm>
            <a:off x="474826" y="1402939"/>
            <a:ext cx="8286174" cy="3622520"/>
          </a:xfrm>
        </p:spPr>
        <p:txBody>
          <a:bodyPr anchor="t">
            <a:noAutofit/>
          </a:bodyPr>
          <a:lstStyle>
            <a:lvl1pPr>
              <a:defRPr sz="8000">
                <a:solidFill>
                  <a:schemeClr val="bg1"/>
                </a:solidFill>
              </a:defRPr>
            </a:lvl1pPr>
          </a:lstStyle>
          <a:p>
            <a:r>
              <a:rPr lang="en-GB" dirty="0" smtClean="0"/>
              <a:t>Click to edit Master title style</a:t>
            </a:r>
            <a:endParaRPr lang="en-US" dirty="0"/>
          </a:p>
        </p:txBody>
      </p:sp>
      <p:sp>
        <p:nvSpPr>
          <p:cNvPr id="19" name="Date Placeholder 3"/>
          <p:cNvSpPr txBox="1">
            <a:spLocks/>
          </p:cNvSpPr>
          <p:nvPr userDrawn="1"/>
        </p:nvSpPr>
        <p:spPr>
          <a:xfrm>
            <a:off x="457200" y="5985384"/>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600" b="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prstClr val="white"/>
              </a:solidFill>
            </a:endParaRPr>
          </a:p>
        </p:txBody>
      </p:sp>
      <p:pic>
        <p:nvPicPr>
          <p:cNvPr id="12" name="Picture 11"/>
          <p:cNvPicPr>
            <a:picLocks noChangeAspect="1"/>
          </p:cNvPicPr>
          <p:nvPr userDrawn="1"/>
        </p:nvPicPr>
        <p:blipFill>
          <a:blip r:embed="rId4"/>
          <a:stretch>
            <a:fillRect/>
          </a:stretch>
        </p:blipFill>
        <p:spPr>
          <a:xfrm>
            <a:off x="7538077" y="5514157"/>
            <a:ext cx="1222923" cy="962486"/>
          </a:xfrm>
          <a:prstGeom prst="rect">
            <a:avLst/>
          </a:prstGeom>
        </p:spPr>
      </p:pic>
      <p:sp>
        <p:nvSpPr>
          <p:cNvPr id="10" name="Content Placeholder 19"/>
          <p:cNvSpPr>
            <a:spLocks noGrp="1"/>
          </p:cNvSpPr>
          <p:nvPr>
            <p:ph sz="quarter" idx="11" hasCustomPrompt="1"/>
          </p:nvPr>
        </p:nvSpPr>
        <p:spPr>
          <a:xfrm>
            <a:off x="457200" y="5985383"/>
            <a:ext cx="4359965" cy="361031"/>
          </a:xfrm>
        </p:spPr>
        <p:txBody>
          <a:bodyPr anchor="b">
            <a:noAutofit/>
          </a:bodyPr>
          <a:lstStyle>
            <a:lvl1pPr marL="0" indent="0">
              <a:buFontTx/>
              <a:buNone/>
              <a:defRPr sz="1600">
                <a:solidFill>
                  <a:schemeClr val="bg1"/>
                </a:solidFill>
              </a:defRPr>
            </a:lvl1pPr>
          </a:lstStyle>
          <a:p>
            <a:pPr lvl="0"/>
            <a:r>
              <a:rPr lang="en-US" dirty="0" smtClean="0"/>
              <a:t>Insert date</a:t>
            </a:r>
            <a:endParaRPr lang="en-US" dirty="0"/>
          </a:p>
        </p:txBody>
      </p:sp>
    </p:spTree>
    <p:extLst>
      <p:ext uri="{BB962C8B-B14F-4D97-AF65-F5344CB8AC3E}">
        <p14:creationId xmlns:p14="http://schemas.microsoft.com/office/powerpoint/2010/main" val="61047499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title="black and white close-up image of female nurs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457202" y="2480567"/>
            <a:ext cx="3746684" cy="2160734"/>
          </a:xfrm>
        </p:spPr>
        <p:txBody>
          <a:bodyPr anchor="t">
            <a:noAutofit/>
          </a:bodyPr>
          <a:lstStyle>
            <a:lvl1pPr>
              <a:defRPr sz="48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sp>
        <p:nvSpPr>
          <p:cNvPr id="8" name="Content Placeholder 19"/>
          <p:cNvSpPr>
            <a:spLocks noGrp="1"/>
          </p:cNvSpPr>
          <p:nvPr>
            <p:ph sz="quarter" idx="12" hasCustomPrompt="1"/>
          </p:nvPr>
        </p:nvSpPr>
        <p:spPr>
          <a:xfrm>
            <a:off x="457200" y="5985383"/>
            <a:ext cx="4359965" cy="361031"/>
          </a:xfrm>
        </p:spPr>
        <p:txBody>
          <a:bodyPr anchor="b">
            <a:noAutofit/>
          </a:bodyPr>
          <a:lstStyle>
            <a:lvl1pPr marL="0" indent="0">
              <a:buFontTx/>
              <a:buNone/>
              <a:defRPr sz="1600">
                <a:solidFill>
                  <a:schemeClr val="accent3"/>
                </a:solidFill>
              </a:defRPr>
            </a:lvl1pPr>
          </a:lstStyle>
          <a:p>
            <a:pPr lvl="0"/>
            <a:r>
              <a:rPr lang="en-US" dirty="0" smtClean="0"/>
              <a:t>Insert date</a:t>
            </a:r>
            <a:endParaRPr lang="en-US" dirty="0"/>
          </a:p>
        </p:txBody>
      </p:sp>
      <p:pic>
        <p:nvPicPr>
          <p:cNvPr id="9" name="Picture 8" title="NH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Tree>
    <p:extLst>
      <p:ext uri="{BB962C8B-B14F-4D97-AF65-F5344CB8AC3E}">
        <p14:creationId xmlns:p14="http://schemas.microsoft.com/office/powerpoint/2010/main" val="356923566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descr="imag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2" y="2480567"/>
            <a:ext cx="3746684" cy="2160734"/>
          </a:xfrm>
        </p:spPr>
        <p:txBody>
          <a:bodyPr anchor="t">
            <a:noAutofit/>
          </a:bodyPr>
          <a:lstStyle>
            <a:lvl1pPr>
              <a:defRPr sz="48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pic>
        <p:nvPicPr>
          <p:cNvPr id="9" name="Picture 8"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8" name="Content Placeholder 19"/>
          <p:cNvSpPr>
            <a:spLocks noGrp="1"/>
          </p:cNvSpPr>
          <p:nvPr>
            <p:ph sz="quarter" idx="12" hasCustomPrompt="1"/>
          </p:nvPr>
        </p:nvSpPr>
        <p:spPr>
          <a:xfrm>
            <a:off x="457200" y="5985383"/>
            <a:ext cx="4359965" cy="361031"/>
          </a:xfrm>
        </p:spPr>
        <p:txBody>
          <a:bodyPr anchor="b">
            <a:noAutofit/>
          </a:bodyPr>
          <a:lstStyle>
            <a:lvl1pPr marL="0" indent="0">
              <a:buFontTx/>
              <a:buNone/>
              <a:defRPr sz="1600">
                <a:solidFill>
                  <a:schemeClr val="accent3"/>
                </a:solidFill>
              </a:defRPr>
            </a:lvl1pPr>
          </a:lstStyle>
          <a:p>
            <a:pPr lvl="0"/>
            <a:r>
              <a:rPr lang="en-US" dirty="0" smtClean="0"/>
              <a:t>Insert date</a:t>
            </a:r>
            <a:endParaRPr lang="en-US" dirty="0"/>
          </a:p>
        </p:txBody>
      </p:sp>
    </p:spTree>
    <p:extLst>
      <p:ext uri="{BB962C8B-B14F-4D97-AF65-F5344CB8AC3E}">
        <p14:creationId xmlns:p14="http://schemas.microsoft.com/office/powerpoint/2010/main" val="355287302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1" name="Picture 10" descr="image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0"/>
            <a:ext cx="9144000" cy="6849070"/>
          </a:xfrm>
          <a:prstGeom prst="rect">
            <a:avLst/>
          </a:prstGeom>
        </p:spPr>
      </p:pic>
      <p:sp>
        <p:nvSpPr>
          <p:cNvPr id="7"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
        <p:nvSpPr>
          <p:cNvPr id="8" name="Content Placeholder 19"/>
          <p:cNvSpPr>
            <a:spLocks noGrp="1"/>
          </p:cNvSpPr>
          <p:nvPr>
            <p:ph sz="quarter" idx="11" hasCustomPrompt="1"/>
          </p:nvPr>
        </p:nvSpPr>
        <p:spPr>
          <a:xfrm>
            <a:off x="5382762" y="4993860"/>
            <a:ext cx="3383340" cy="991523"/>
          </a:xfrm>
        </p:spPr>
        <p:txBody>
          <a:bodyPr anchor="b">
            <a:normAutofit/>
          </a:bodyPr>
          <a:lstStyle>
            <a:lvl1pPr marL="0" indent="0">
              <a:buFontTx/>
              <a:buNone/>
              <a:defRPr sz="2800">
                <a:solidFill>
                  <a:schemeClr val="accent1"/>
                </a:solidFill>
              </a:defRPr>
            </a:lvl1pPr>
          </a:lstStyle>
          <a:p>
            <a:pPr lvl="0"/>
            <a:r>
              <a:rPr lang="en-US" dirty="0" smtClean="0"/>
              <a:t>Sub heading</a:t>
            </a:r>
            <a:endParaRPr lang="en-US" dirty="0"/>
          </a:p>
        </p:txBody>
      </p:sp>
      <p:pic>
        <p:nvPicPr>
          <p:cNvPr id="12" name="Picture 11"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10" name="Content Placeholder 19"/>
          <p:cNvSpPr>
            <a:spLocks noGrp="1"/>
          </p:cNvSpPr>
          <p:nvPr>
            <p:ph sz="quarter" idx="12" hasCustomPrompt="1"/>
          </p:nvPr>
        </p:nvSpPr>
        <p:spPr>
          <a:xfrm>
            <a:off x="5382763" y="5985383"/>
            <a:ext cx="3383340" cy="361031"/>
          </a:xfrm>
        </p:spPr>
        <p:txBody>
          <a:bodyPr anchor="b">
            <a:noAutofit/>
          </a:bodyPr>
          <a:lstStyle>
            <a:lvl1pPr marL="0" indent="0">
              <a:buFontTx/>
              <a:buNone/>
              <a:defRPr sz="1600">
                <a:solidFill>
                  <a:srgbClr val="00ADC6"/>
                </a:solidFill>
              </a:defRPr>
            </a:lvl1pPr>
          </a:lstStyle>
          <a:p>
            <a:pPr lvl="0"/>
            <a:r>
              <a:rPr lang="en-US" dirty="0" smtClean="0"/>
              <a:t>Insert date</a:t>
            </a:r>
            <a:endParaRPr lang="en-US" dirty="0"/>
          </a:p>
        </p:txBody>
      </p:sp>
    </p:spTree>
    <p:extLst>
      <p:ext uri="{BB962C8B-B14F-4D97-AF65-F5344CB8AC3E}">
        <p14:creationId xmlns:p14="http://schemas.microsoft.com/office/powerpoint/2010/main" val="1767893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9" name="Picture 8" descr="image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457202" y="1571824"/>
            <a:ext cx="3746684" cy="2160734"/>
          </a:xfrm>
        </p:spPr>
        <p:txBody>
          <a:bodyPr anchor="t">
            <a:noAutofit/>
          </a:bodyPr>
          <a:lstStyle>
            <a:lvl1pPr>
              <a:defRPr sz="4800"/>
            </a:lvl1pPr>
          </a:lstStyle>
          <a:p>
            <a:r>
              <a:rPr lang="en-GB" dirty="0" smtClean="0"/>
              <a:t>Click to edit Master title style</a:t>
            </a:r>
            <a:endParaRPr lang="en-US" dirty="0"/>
          </a:p>
        </p:txBody>
      </p:sp>
      <p:sp>
        <p:nvSpPr>
          <p:cNvPr id="10" name="Content Placeholder 19"/>
          <p:cNvSpPr>
            <a:spLocks noGrp="1"/>
          </p:cNvSpPr>
          <p:nvPr>
            <p:ph sz="quarter" idx="11" hasCustomPrompt="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pic>
        <p:nvPicPr>
          <p:cNvPr id="12" name="Picture 11" descr="NHS England reversed ou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sp>
        <p:nvSpPr>
          <p:cNvPr id="7" name="Content Placeholder 19"/>
          <p:cNvSpPr>
            <a:spLocks noGrp="1"/>
          </p:cNvSpPr>
          <p:nvPr>
            <p:ph sz="quarter" idx="12" hasCustomPrompt="1"/>
          </p:nvPr>
        </p:nvSpPr>
        <p:spPr>
          <a:xfrm>
            <a:off x="457200" y="5985383"/>
            <a:ext cx="3675271" cy="361031"/>
          </a:xfrm>
        </p:spPr>
        <p:txBody>
          <a:bodyPr anchor="b">
            <a:noAutofit/>
          </a:bodyPr>
          <a:lstStyle>
            <a:lvl1pPr marL="0" indent="0">
              <a:buFontTx/>
              <a:buNone/>
              <a:defRPr sz="1600">
                <a:solidFill>
                  <a:schemeClr val="accent3"/>
                </a:solidFill>
              </a:defRPr>
            </a:lvl1pPr>
          </a:lstStyle>
          <a:p>
            <a:pPr lvl="0"/>
            <a:r>
              <a:rPr lang="en-US" dirty="0" smtClean="0"/>
              <a:t>Insert date</a:t>
            </a:r>
            <a:endParaRPr lang="en-US" dirty="0"/>
          </a:p>
        </p:txBody>
      </p:sp>
    </p:spTree>
    <p:extLst>
      <p:ext uri="{BB962C8B-B14F-4D97-AF65-F5344CB8AC3E}">
        <p14:creationId xmlns:p14="http://schemas.microsoft.com/office/powerpoint/2010/main" val="295425456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5382762" y="4993860"/>
            <a:ext cx="3383340"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pic>
        <p:nvPicPr>
          <p:cNvPr id="10" name="Picture 9"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8" name="Content Placeholder 19"/>
          <p:cNvSpPr>
            <a:spLocks noGrp="1"/>
          </p:cNvSpPr>
          <p:nvPr>
            <p:ph sz="quarter" idx="12" hasCustomPrompt="1"/>
          </p:nvPr>
        </p:nvSpPr>
        <p:spPr>
          <a:xfrm>
            <a:off x="5382763" y="5985383"/>
            <a:ext cx="3383340" cy="361031"/>
          </a:xfrm>
        </p:spPr>
        <p:txBody>
          <a:bodyPr anchor="b">
            <a:noAutofit/>
          </a:bodyPr>
          <a:lstStyle>
            <a:lvl1pPr marL="0" indent="0">
              <a:buFontTx/>
              <a:buNone/>
              <a:defRPr sz="1600">
                <a:solidFill>
                  <a:srgbClr val="003893"/>
                </a:solidFill>
              </a:defRPr>
            </a:lvl1pPr>
          </a:lstStyle>
          <a:p>
            <a:pPr lvl="0"/>
            <a:r>
              <a:rPr lang="en-US" dirty="0" smtClean="0"/>
              <a:t>Insert date</a:t>
            </a:r>
            <a:endParaRPr lang="en-US" dirty="0"/>
          </a:p>
        </p:txBody>
      </p:sp>
    </p:spTree>
    <p:extLst>
      <p:ext uri="{BB962C8B-B14F-4D97-AF65-F5344CB8AC3E}">
        <p14:creationId xmlns:p14="http://schemas.microsoft.com/office/powerpoint/2010/main" val="186748001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6" name="Picture 5" descr="NHS England reversed ou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pic>
        <p:nvPicPr>
          <p:cNvPr id="7" name="Picture 6" descr="Untitl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0912" y="5487584"/>
            <a:ext cx="918569" cy="1003622"/>
          </a:xfrm>
          <a:prstGeom prst="rect">
            <a:avLst/>
          </a:prstGeom>
        </p:spPr>
      </p:pic>
      <p:sp>
        <p:nvSpPr>
          <p:cNvPr id="8" name="Content Placeholder 19"/>
          <p:cNvSpPr>
            <a:spLocks noGrp="1"/>
          </p:cNvSpPr>
          <p:nvPr>
            <p:ph sz="quarter" idx="10" hasCustomPrompt="1"/>
          </p:nvPr>
        </p:nvSpPr>
        <p:spPr>
          <a:xfrm>
            <a:off x="609600" y="4413336"/>
            <a:ext cx="6812020" cy="514019"/>
          </a:xfrm>
        </p:spPr>
        <p:txBody>
          <a:bodyPr>
            <a:normAutofit/>
          </a:bodyPr>
          <a:lstStyle>
            <a:lvl1pPr marL="0" indent="0">
              <a:buFontTx/>
              <a:buNone/>
              <a:defRPr sz="1800">
                <a:solidFill>
                  <a:schemeClr val="bg1"/>
                </a:solidFill>
              </a:defRPr>
            </a:lvl1pPr>
          </a:lstStyle>
          <a:p>
            <a:pPr lvl="0"/>
            <a:r>
              <a:rPr lang="en-US" dirty="0" smtClean="0"/>
              <a:t>Name Surname</a:t>
            </a:r>
            <a:endParaRPr lang="en-US" dirty="0"/>
          </a:p>
        </p:txBody>
      </p:sp>
      <p:sp>
        <p:nvSpPr>
          <p:cNvPr id="12" name="Content Placeholder 19"/>
          <p:cNvSpPr>
            <a:spLocks noGrp="1"/>
          </p:cNvSpPr>
          <p:nvPr>
            <p:ph sz="quarter" idx="11" hasCustomPrompt="1"/>
          </p:nvPr>
        </p:nvSpPr>
        <p:spPr>
          <a:xfrm>
            <a:off x="609600" y="1837997"/>
            <a:ext cx="7111312" cy="2446873"/>
          </a:xfrm>
        </p:spPr>
        <p:txBody>
          <a:bodyPr>
            <a:normAutofit/>
          </a:bodyPr>
          <a:lstStyle>
            <a:lvl1pPr marL="0" indent="0">
              <a:buFontTx/>
              <a:buNone/>
              <a:defRPr sz="3600">
                <a:solidFill>
                  <a:schemeClr val="bg1"/>
                </a:solidFill>
                <a:latin typeface="Arial"/>
                <a:cs typeface="Arial"/>
              </a:defRPr>
            </a:lvl1pPr>
          </a:lstStyle>
          <a:p>
            <a:r>
              <a:rPr lang="en-GB" sz="3600" b="0" dirty="0" smtClean="0">
                <a:solidFill>
                  <a:schemeClr val="bg1"/>
                </a:solidFill>
                <a:latin typeface="+mn-lt"/>
                <a:cs typeface="Arial"/>
              </a:rPr>
              <a:t>“You can use this slide to pull out a quote. Use point size 36.”</a:t>
            </a:r>
            <a:endParaRPr lang="en-US" sz="3600" b="0" dirty="0">
              <a:solidFill>
                <a:schemeClr val="bg1"/>
              </a:solidFill>
            </a:endParaRPr>
          </a:p>
        </p:txBody>
      </p:sp>
    </p:spTree>
    <p:extLst>
      <p:ext uri="{BB962C8B-B14F-4D97-AF65-F5344CB8AC3E}">
        <p14:creationId xmlns:p14="http://schemas.microsoft.com/office/powerpoint/2010/main" val="1402803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pic>
        <p:nvPicPr>
          <p:cNvPr id="6" name="Picture 5" descr="logo-a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Tree>
    <p:extLst>
      <p:ext uri="{BB962C8B-B14F-4D97-AF65-F5344CB8AC3E}">
        <p14:creationId xmlns:p14="http://schemas.microsoft.com/office/powerpoint/2010/main" val="13874602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7820"/>
            <a:ext cx="8418786" cy="51237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Slide Number Placeholder 2"/>
          <p:cNvSpPr>
            <a:spLocks noGrp="1"/>
          </p:cNvSpPr>
          <p:nvPr>
            <p:ph type="sldNum" sz="quarter" idx="10"/>
          </p:nvPr>
        </p:nvSpPr>
        <p:spPr>
          <a:xfrm>
            <a:off x="6553200" y="6356350"/>
            <a:ext cx="2133600" cy="365125"/>
          </a:xfrm>
        </p:spPr>
        <p:txBody>
          <a:bodyPr/>
          <a:lstStyle/>
          <a:p>
            <a:fld id="{902D5018-2030-2046-84FC-87E41EA86E42}" type="slidenum">
              <a:rPr lang="en-US" smtClean="0">
                <a:solidFill>
                  <a:srgbClr val="0072C6"/>
                </a:solidFill>
              </a:rPr>
              <a:pPr/>
              <a:t>‹#›</a:t>
            </a:fld>
            <a:endParaRPr lang="en-US" dirty="0">
              <a:solidFill>
                <a:srgbClr val="0072C6"/>
              </a:solidFill>
            </a:endParaRPr>
          </a:p>
        </p:txBody>
      </p:sp>
      <p:sp>
        <p:nvSpPr>
          <p:cNvPr id="6" name="Title 1"/>
          <p:cNvSpPr>
            <a:spLocks noGrp="1"/>
          </p:cNvSpPr>
          <p:nvPr>
            <p:ph type="title"/>
          </p:nvPr>
        </p:nvSpPr>
        <p:spPr>
          <a:xfrm>
            <a:off x="457201" y="229634"/>
            <a:ext cx="7356815" cy="667725"/>
          </a:xfrm>
        </p:spPr>
        <p:txBody>
          <a:bodyPr/>
          <a:lstStyle/>
          <a:p>
            <a:r>
              <a:rPr lang="en-GB" smtClean="0"/>
              <a:t>Click to edit Master title style</a:t>
            </a:r>
            <a:endParaRPr lang="en-US"/>
          </a:p>
        </p:txBody>
      </p:sp>
    </p:spTree>
    <p:extLst>
      <p:ext uri="{BB962C8B-B14F-4D97-AF65-F5344CB8AC3E}">
        <p14:creationId xmlns:p14="http://schemas.microsoft.com/office/powerpoint/2010/main" val="237861618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29634"/>
            <a:ext cx="7356815" cy="667725"/>
          </a:xfrm>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a:t>
            </a:fld>
            <a:endParaRPr lang="en-US" dirty="0">
              <a:solidFill>
                <a:srgbClr val="0072C6"/>
              </a:solidFill>
            </a:endParaRPr>
          </a:p>
        </p:txBody>
      </p:sp>
      <p:sp>
        <p:nvSpPr>
          <p:cNvPr id="4" name="Content Placeholder 2"/>
          <p:cNvSpPr>
            <a:spLocks noGrp="1"/>
          </p:cNvSpPr>
          <p:nvPr>
            <p:ph idx="1"/>
          </p:nvPr>
        </p:nvSpPr>
        <p:spPr>
          <a:xfrm>
            <a:off x="457200" y="1056290"/>
            <a:ext cx="8387255" cy="51237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22979139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9" name="Picture 8" descr="image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457202" y="1571824"/>
            <a:ext cx="3746684" cy="2160734"/>
          </a:xfrm>
        </p:spPr>
        <p:txBody>
          <a:bodyPr anchor="t">
            <a:noAutofit/>
          </a:bodyPr>
          <a:lstStyle>
            <a:lvl1pPr>
              <a:defRPr sz="4800"/>
            </a:lvl1pPr>
          </a:lstStyle>
          <a:p>
            <a:r>
              <a:rPr lang="en-GB" dirty="0" smtClean="0"/>
              <a:t>Click to edit Master title style</a:t>
            </a:r>
            <a:endParaRPr lang="en-US" dirty="0"/>
          </a:p>
        </p:txBody>
      </p:sp>
      <p:sp>
        <p:nvSpPr>
          <p:cNvPr id="10" name="Content Placeholder 19"/>
          <p:cNvSpPr>
            <a:spLocks noGrp="1"/>
          </p:cNvSpPr>
          <p:nvPr>
            <p:ph sz="quarter" idx="11" hasCustomPrompt="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pic>
        <p:nvPicPr>
          <p:cNvPr id="12" name="Picture 11" descr="NHS England reversed ou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sp>
        <p:nvSpPr>
          <p:cNvPr id="7" name="Content Placeholder 19"/>
          <p:cNvSpPr>
            <a:spLocks noGrp="1"/>
          </p:cNvSpPr>
          <p:nvPr>
            <p:ph sz="quarter" idx="12" hasCustomPrompt="1"/>
          </p:nvPr>
        </p:nvSpPr>
        <p:spPr>
          <a:xfrm>
            <a:off x="457200" y="5985383"/>
            <a:ext cx="3675271" cy="361031"/>
          </a:xfrm>
        </p:spPr>
        <p:txBody>
          <a:bodyPr anchor="b">
            <a:noAutofit/>
          </a:bodyPr>
          <a:lstStyle>
            <a:lvl1pPr marL="0" indent="0">
              <a:buFontTx/>
              <a:buNone/>
              <a:defRPr sz="1600">
                <a:solidFill>
                  <a:schemeClr val="accent3"/>
                </a:solidFill>
              </a:defRPr>
            </a:lvl1pPr>
          </a:lstStyle>
          <a:p>
            <a:pPr lvl="0"/>
            <a:r>
              <a:rPr lang="en-US" dirty="0" smtClean="0"/>
              <a:t>Insert date</a:t>
            </a:r>
            <a:endParaRPr lang="en-US" dirty="0"/>
          </a:p>
        </p:txBody>
      </p:sp>
    </p:spTree>
    <p:extLst>
      <p:ext uri="{BB962C8B-B14F-4D97-AF65-F5344CB8AC3E}">
        <p14:creationId xmlns:p14="http://schemas.microsoft.com/office/powerpoint/2010/main" val="397480726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 Imag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2052001"/>
            <a:ext cx="7002463" cy="2087999"/>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4" name="Date Placeholder 3"/>
          <p:cNvSpPr>
            <a:spLocks noGrp="1"/>
          </p:cNvSpPr>
          <p:nvPr>
            <p:ph type="dt" sz="half" idx="10"/>
          </p:nvPr>
        </p:nvSpPr>
        <p:spPr>
          <a:xfrm>
            <a:off x="7546299" y="6309700"/>
            <a:ext cx="900000" cy="180000"/>
          </a:xfrm>
          <a:prstGeom prst="rect">
            <a:avLst/>
          </a:prstGeom>
        </p:spPr>
        <p:txBody>
          <a:bodyPr/>
          <a:lstStyle/>
          <a:p>
            <a:pPr defTabSz="457200"/>
            <a:endParaRPr lang="en-GB" dirty="0">
              <a:solidFill>
                <a:prstClr val="black"/>
              </a:solidFill>
            </a:endParaRPr>
          </a:p>
        </p:txBody>
      </p:sp>
      <p:sp>
        <p:nvSpPr>
          <p:cNvPr id="5" name="Footer Placeholder 4"/>
          <p:cNvSpPr>
            <a:spLocks noGrp="1"/>
          </p:cNvSpPr>
          <p:nvPr>
            <p:ph type="ftr" sz="quarter" idx="11"/>
          </p:nvPr>
        </p:nvSpPr>
        <p:spPr>
          <a:xfrm>
            <a:off x="248799" y="6309700"/>
            <a:ext cx="7240415" cy="180000"/>
          </a:xfrm>
          <a:prstGeom prst="rect">
            <a:avLst/>
          </a:prstGeom>
        </p:spPr>
        <p:txBody>
          <a:bodyPr/>
          <a:lstStyle/>
          <a:p>
            <a:pPr defTabSz="457200"/>
            <a:endParaRPr lang="en-GB" dirty="0">
              <a:solidFill>
                <a:prstClr val="black"/>
              </a:solidFill>
            </a:endParaRPr>
          </a:p>
        </p:txBody>
      </p:sp>
      <p:sp>
        <p:nvSpPr>
          <p:cNvPr id="6" name="Slide Number Placeholder 5"/>
          <p:cNvSpPr>
            <a:spLocks noGrp="1"/>
          </p:cNvSpPr>
          <p:nvPr>
            <p:ph type="sldNum" sz="quarter" idx="12"/>
          </p:nvPr>
        </p:nvSpPr>
        <p:spPr>
          <a:xfrm>
            <a:off x="8498552" y="6306133"/>
            <a:ext cx="301175" cy="180000"/>
          </a:xfrm>
        </p:spPr>
        <p:txBody>
          <a:bodyPr/>
          <a:lstStyle>
            <a:lvl1pPr>
              <a:defRPr b="0">
                <a:solidFill>
                  <a:schemeClr val="tx1"/>
                </a:solidFill>
              </a:defRPr>
            </a:lvl1pPr>
          </a:lstStyle>
          <a:p>
            <a:fld id="{23134A5E-8B9A-4F1B-8A1C-D54727A06F98}" type="slidenum">
              <a:rPr lang="en-GB" smtClean="0">
                <a:solidFill>
                  <a:prstClr val="black"/>
                </a:solidFill>
              </a:rPr>
              <a:pPr/>
              <a:t>‹#›</a:t>
            </a:fld>
            <a:endParaRPr lang="en-GB" dirty="0">
              <a:solidFill>
                <a:prstClr val="black"/>
              </a:solidFill>
            </a:endParaRPr>
          </a:p>
        </p:txBody>
      </p:sp>
      <p:sp>
        <p:nvSpPr>
          <p:cNvPr id="7" name="Picture Placeholder 21"/>
          <p:cNvSpPr>
            <a:spLocks noGrp="1"/>
          </p:cNvSpPr>
          <p:nvPr>
            <p:ph type="pic" sz="quarter" idx="14"/>
          </p:nvPr>
        </p:nvSpPr>
        <p:spPr>
          <a:xfrm>
            <a:off x="358775" y="4320000"/>
            <a:ext cx="1314450" cy="1587500"/>
          </a:xfrm>
        </p:spPr>
        <p:txBody>
          <a:bodyPr/>
          <a:lstStyle>
            <a:lvl1pPr>
              <a:buFontTx/>
              <a:buNone/>
              <a:defRPr/>
            </a:lvl1pPr>
          </a:lstStyle>
          <a:p>
            <a:r>
              <a:rPr lang="en-US" dirty="0" smtClean="0"/>
              <a:t>Click icon to add picture</a:t>
            </a:r>
            <a:endParaRPr lang="en-GB" dirty="0"/>
          </a:p>
        </p:txBody>
      </p:sp>
      <p:sp>
        <p:nvSpPr>
          <p:cNvPr id="8" name="Picture Placeholder 21"/>
          <p:cNvSpPr>
            <a:spLocks noGrp="1"/>
          </p:cNvSpPr>
          <p:nvPr>
            <p:ph type="pic" sz="quarter" idx="15"/>
          </p:nvPr>
        </p:nvSpPr>
        <p:spPr>
          <a:xfrm>
            <a:off x="1780725" y="4320000"/>
            <a:ext cx="2736850" cy="1587500"/>
          </a:xfrm>
        </p:spPr>
        <p:txBody>
          <a:bodyPr/>
          <a:lstStyle>
            <a:lvl1pPr>
              <a:buFontTx/>
              <a:buNone/>
              <a:defRPr/>
            </a:lvl1pPr>
          </a:lstStyle>
          <a:p>
            <a:r>
              <a:rPr lang="en-US" dirty="0" smtClean="0"/>
              <a:t>Click icon to add picture</a:t>
            </a:r>
            <a:endParaRPr lang="en-GB" dirty="0"/>
          </a:p>
        </p:txBody>
      </p:sp>
      <p:sp>
        <p:nvSpPr>
          <p:cNvPr id="9" name="Picture Placeholder 21"/>
          <p:cNvSpPr>
            <a:spLocks noGrp="1"/>
          </p:cNvSpPr>
          <p:nvPr>
            <p:ph type="pic" sz="quarter" idx="16"/>
          </p:nvPr>
        </p:nvSpPr>
        <p:spPr>
          <a:xfrm>
            <a:off x="4624326" y="4320000"/>
            <a:ext cx="1314450" cy="1587500"/>
          </a:xfrm>
        </p:spPr>
        <p:txBody>
          <a:bodyPr/>
          <a:lstStyle>
            <a:lvl1pPr>
              <a:buFontTx/>
              <a:buNone/>
              <a:defRPr/>
            </a:lvl1pPr>
          </a:lstStyle>
          <a:p>
            <a:r>
              <a:rPr lang="en-US" dirty="0" smtClean="0"/>
              <a:t>Click icon to add picture</a:t>
            </a:r>
            <a:endParaRPr lang="en-GB" dirty="0"/>
          </a:p>
        </p:txBody>
      </p:sp>
      <p:sp>
        <p:nvSpPr>
          <p:cNvPr id="10" name="Title 1"/>
          <p:cNvSpPr txBox="1">
            <a:spLocks/>
          </p:cNvSpPr>
          <p:nvPr userDrawn="1"/>
        </p:nvSpPr>
        <p:spPr>
          <a:xfrm>
            <a:off x="226577" y="317500"/>
            <a:ext cx="6783823" cy="562425"/>
          </a:xfrm>
          <a:prstGeom prst="rect">
            <a:avLst/>
          </a:prstGeom>
          <a:solidFill>
            <a:schemeClr val="accent1"/>
          </a:solidFill>
        </p:spPr>
        <p:txBody>
          <a:bodyPr vert="horz" lIns="216000" tIns="0" rIns="0" bIns="0" rtlCol="0" anchor="ctr" anchorCtr="0">
            <a:noAutofit/>
          </a:bodyPr>
          <a:lstStyle>
            <a:lvl1pPr algn="l" defTabSz="914400" rtl="0" eaLnBrk="1" latinLnBrk="0" hangingPunct="1">
              <a:spcBef>
                <a:spcPct val="0"/>
              </a:spcBef>
              <a:buNone/>
              <a:defRPr sz="3400" kern="1200">
                <a:solidFill>
                  <a:schemeClr val="bg1"/>
                </a:solidFill>
                <a:latin typeface="Arial" pitchFamily="34" charset="0"/>
                <a:ea typeface="+mj-ea"/>
                <a:cs typeface="Arial" pitchFamily="34" charset="0"/>
              </a:defRPr>
            </a:lvl1pPr>
          </a:lstStyle>
          <a:p>
            <a:endParaRPr lang="en-GB" sz="2800" dirty="0">
              <a:solidFill>
                <a:prstClr val="white"/>
              </a:solidFill>
            </a:endParaRPr>
          </a:p>
        </p:txBody>
      </p:sp>
    </p:spTree>
    <p:extLst>
      <p:ext uri="{BB962C8B-B14F-4D97-AF65-F5344CB8AC3E}">
        <p14:creationId xmlns:p14="http://schemas.microsoft.com/office/powerpoint/2010/main" val="332809057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GB" dirty="0">
              <a:solidFill>
                <a:prstClr val="black"/>
              </a:solidFill>
            </a:endParaRPr>
          </a:p>
        </p:txBody>
      </p:sp>
      <p:sp>
        <p:nvSpPr>
          <p:cNvPr id="6" name="Slide Number Placeholder 5"/>
          <p:cNvSpPr>
            <a:spLocks noGrp="1"/>
          </p:cNvSpPr>
          <p:nvPr>
            <p:ph type="sldNum" sz="quarter" idx="12"/>
          </p:nvPr>
        </p:nvSpPr>
        <p:spPr/>
        <p:txBody>
          <a:bodyPr/>
          <a:lstStyle/>
          <a:p>
            <a:fld id="{22F0447C-BF7F-4EB0-932A-03CF7A707382}" type="slidenum">
              <a:rPr lang="en-GB" smtClean="0">
                <a:solidFill>
                  <a:srgbClr val="0072C6"/>
                </a:solidFill>
              </a:rPr>
              <a:pPr/>
              <a:t>‹#›</a:t>
            </a:fld>
            <a:endParaRPr lang="en-GB" dirty="0">
              <a:solidFill>
                <a:srgbClr val="0072C6"/>
              </a:solidFill>
            </a:endParaRPr>
          </a:p>
        </p:txBody>
      </p:sp>
    </p:spTree>
    <p:extLst>
      <p:ext uri="{BB962C8B-B14F-4D97-AF65-F5344CB8AC3E}">
        <p14:creationId xmlns:p14="http://schemas.microsoft.com/office/powerpoint/2010/main" val="24971064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7686270" y="5512615"/>
            <a:ext cx="964026" cy="964028"/>
          </a:xfrm>
          <a:prstGeom prst="rect">
            <a:avLst/>
          </a:prstGeom>
        </p:spPr>
      </p:pic>
      <p:sp>
        <p:nvSpPr>
          <p:cNvPr id="2" name="Title 1"/>
          <p:cNvSpPr>
            <a:spLocks noGrp="1"/>
          </p:cNvSpPr>
          <p:nvPr>
            <p:ph type="title"/>
          </p:nvPr>
        </p:nvSpPr>
        <p:spPr>
          <a:xfrm>
            <a:off x="474826" y="1402939"/>
            <a:ext cx="8286174" cy="3622520"/>
          </a:xfrm>
        </p:spPr>
        <p:txBody>
          <a:bodyPr anchor="t">
            <a:noAutofit/>
          </a:bodyPr>
          <a:lstStyle>
            <a:lvl1pPr>
              <a:defRPr sz="8000"/>
            </a:lvl1pPr>
          </a:lstStyle>
          <a:p>
            <a:r>
              <a:rPr lang="en-GB" dirty="0" smtClean="0"/>
              <a:t>Click to edit Master title style</a:t>
            </a:r>
            <a:endParaRPr lang="en-US" dirty="0"/>
          </a:p>
        </p:txBody>
      </p:sp>
      <p:sp>
        <p:nvSpPr>
          <p:cNvPr id="20" name="Content Placeholder 19"/>
          <p:cNvSpPr>
            <a:spLocks noGrp="1"/>
          </p:cNvSpPr>
          <p:nvPr>
            <p:ph sz="quarter" idx="10" hasCustomPrompt="1"/>
          </p:nvPr>
        </p:nvSpPr>
        <p:spPr>
          <a:xfrm>
            <a:off x="457200" y="5025459"/>
            <a:ext cx="6812020" cy="959925"/>
          </a:xfrm>
        </p:spPr>
        <p:txBody>
          <a:bodyPr anchor="b">
            <a:noAutofit/>
          </a:bodyPr>
          <a:lstStyle>
            <a:lvl1pPr marL="0" indent="0">
              <a:buFontTx/>
              <a:buNone/>
              <a:defRPr sz="2800">
                <a:solidFill>
                  <a:srgbClr val="00ADC6"/>
                </a:solidFill>
              </a:defRPr>
            </a:lvl1pPr>
          </a:lstStyle>
          <a:p>
            <a:pPr lvl="0"/>
            <a:r>
              <a:rPr lang="en-US" dirty="0" smtClean="0"/>
              <a:t>Sub heading</a:t>
            </a:r>
            <a:endParaRPr lang="en-US" dirty="0"/>
          </a:p>
        </p:txBody>
      </p:sp>
      <p:sp>
        <p:nvSpPr>
          <p:cNvPr id="21" name="Rectangle 20"/>
          <p:cNvSpPr/>
          <p:nvPr userDrawn="1"/>
        </p:nvSpPr>
        <p:spPr>
          <a:xfrm>
            <a:off x="457200" y="6459741"/>
            <a:ext cx="1819905" cy="2408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en-US" dirty="0">
              <a:solidFill>
                <a:prstClr val="black"/>
              </a:solidFill>
            </a:endParaRPr>
          </a:p>
        </p:txBody>
      </p:sp>
      <p:sp>
        <p:nvSpPr>
          <p:cNvPr id="7" name="Content Placeholder 19"/>
          <p:cNvSpPr>
            <a:spLocks noGrp="1"/>
          </p:cNvSpPr>
          <p:nvPr>
            <p:ph sz="quarter" idx="11" hasCustomPrompt="1"/>
          </p:nvPr>
        </p:nvSpPr>
        <p:spPr>
          <a:xfrm>
            <a:off x="457200" y="5985383"/>
            <a:ext cx="4359965" cy="361031"/>
          </a:xfrm>
        </p:spPr>
        <p:txBody>
          <a:bodyPr anchor="b">
            <a:noAutofit/>
          </a:bodyPr>
          <a:lstStyle>
            <a:lvl1pPr marL="0" indent="0">
              <a:buFontTx/>
              <a:buNone/>
              <a:defRPr sz="1600">
                <a:solidFill>
                  <a:srgbClr val="00ADC6"/>
                </a:solidFill>
              </a:defRPr>
            </a:lvl1pPr>
          </a:lstStyle>
          <a:p>
            <a:pPr lvl="0"/>
            <a:r>
              <a:rPr lang="en-US" dirty="0" smtClean="0"/>
              <a:t>Insert date</a:t>
            </a:r>
            <a:endParaRPr lang="en-US" dirty="0"/>
          </a:p>
        </p:txBody>
      </p:sp>
    </p:spTree>
    <p:extLst>
      <p:ext uri="{BB962C8B-B14F-4D97-AF65-F5344CB8AC3E}">
        <p14:creationId xmlns:p14="http://schemas.microsoft.com/office/powerpoint/2010/main" val="166806909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descr="logo-a5.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
        <p:nvSpPr>
          <p:cNvPr id="9" name="Rectangle 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1" name="Picture 10" descr="NHS England reversed ou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sp>
        <p:nvSpPr>
          <p:cNvPr id="15" name="Content Placeholder 19"/>
          <p:cNvSpPr>
            <a:spLocks noGrp="1"/>
          </p:cNvSpPr>
          <p:nvPr>
            <p:ph sz="quarter" idx="10" hasCustomPrompt="1"/>
          </p:nvPr>
        </p:nvSpPr>
        <p:spPr>
          <a:xfrm>
            <a:off x="457200" y="5025459"/>
            <a:ext cx="6812020" cy="959925"/>
          </a:xfrm>
        </p:spPr>
        <p:txBody>
          <a:bodyPr anchor="b">
            <a:noAutofit/>
          </a:bodyPr>
          <a:lstStyle>
            <a:lvl1pPr marL="0" indent="0">
              <a:buFontTx/>
              <a:buNone/>
              <a:defRPr sz="2800">
                <a:solidFill>
                  <a:schemeClr val="bg1"/>
                </a:solidFill>
              </a:defRPr>
            </a:lvl1pPr>
          </a:lstStyle>
          <a:p>
            <a:pPr lvl="0"/>
            <a:r>
              <a:rPr lang="en-US" dirty="0" smtClean="0"/>
              <a:t>Sub heading</a:t>
            </a:r>
            <a:endParaRPr lang="en-US" dirty="0"/>
          </a:p>
        </p:txBody>
      </p:sp>
      <p:sp>
        <p:nvSpPr>
          <p:cNvPr id="18" name="Title 1"/>
          <p:cNvSpPr>
            <a:spLocks noGrp="1"/>
          </p:cNvSpPr>
          <p:nvPr>
            <p:ph type="title"/>
          </p:nvPr>
        </p:nvSpPr>
        <p:spPr>
          <a:xfrm>
            <a:off x="474826" y="1402939"/>
            <a:ext cx="8286174" cy="3622520"/>
          </a:xfrm>
        </p:spPr>
        <p:txBody>
          <a:bodyPr anchor="t">
            <a:noAutofit/>
          </a:bodyPr>
          <a:lstStyle>
            <a:lvl1pPr>
              <a:defRPr sz="8000">
                <a:solidFill>
                  <a:schemeClr val="bg1"/>
                </a:solidFill>
              </a:defRPr>
            </a:lvl1pPr>
          </a:lstStyle>
          <a:p>
            <a:r>
              <a:rPr lang="en-GB" dirty="0" smtClean="0"/>
              <a:t>Click to edit Master title style</a:t>
            </a:r>
            <a:endParaRPr lang="en-US" dirty="0"/>
          </a:p>
        </p:txBody>
      </p:sp>
      <p:sp>
        <p:nvSpPr>
          <p:cNvPr id="19" name="Date Placeholder 3"/>
          <p:cNvSpPr txBox="1">
            <a:spLocks/>
          </p:cNvSpPr>
          <p:nvPr userDrawn="1"/>
        </p:nvSpPr>
        <p:spPr>
          <a:xfrm>
            <a:off x="457200" y="5985384"/>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600" b="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prstClr val="white"/>
              </a:solidFill>
            </a:endParaRPr>
          </a:p>
        </p:txBody>
      </p:sp>
      <p:pic>
        <p:nvPicPr>
          <p:cNvPr id="12" name="Picture 11"/>
          <p:cNvPicPr>
            <a:picLocks noChangeAspect="1"/>
          </p:cNvPicPr>
          <p:nvPr userDrawn="1"/>
        </p:nvPicPr>
        <p:blipFill>
          <a:blip r:embed="rId4"/>
          <a:stretch>
            <a:fillRect/>
          </a:stretch>
        </p:blipFill>
        <p:spPr>
          <a:xfrm>
            <a:off x="7538077" y="5514157"/>
            <a:ext cx="1222923" cy="962486"/>
          </a:xfrm>
          <a:prstGeom prst="rect">
            <a:avLst/>
          </a:prstGeom>
        </p:spPr>
      </p:pic>
      <p:sp>
        <p:nvSpPr>
          <p:cNvPr id="10" name="Content Placeholder 19"/>
          <p:cNvSpPr>
            <a:spLocks noGrp="1"/>
          </p:cNvSpPr>
          <p:nvPr>
            <p:ph sz="quarter" idx="11" hasCustomPrompt="1"/>
          </p:nvPr>
        </p:nvSpPr>
        <p:spPr>
          <a:xfrm>
            <a:off x="457200" y="5985383"/>
            <a:ext cx="4359965" cy="361031"/>
          </a:xfrm>
        </p:spPr>
        <p:txBody>
          <a:bodyPr anchor="b">
            <a:noAutofit/>
          </a:bodyPr>
          <a:lstStyle>
            <a:lvl1pPr marL="0" indent="0">
              <a:buFontTx/>
              <a:buNone/>
              <a:defRPr sz="1600">
                <a:solidFill>
                  <a:schemeClr val="bg1"/>
                </a:solidFill>
              </a:defRPr>
            </a:lvl1pPr>
          </a:lstStyle>
          <a:p>
            <a:pPr lvl="0"/>
            <a:r>
              <a:rPr lang="en-US" dirty="0" smtClean="0"/>
              <a:t>Insert date</a:t>
            </a:r>
            <a:endParaRPr lang="en-US" dirty="0"/>
          </a:p>
        </p:txBody>
      </p:sp>
    </p:spTree>
    <p:extLst>
      <p:ext uri="{BB962C8B-B14F-4D97-AF65-F5344CB8AC3E}">
        <p14:creationId xmlns:p14="http://schemas.microsoft.com/office/powerpoint/2010/main" val="219988777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title="black and white close-up image of female nurs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457202" y="2480567"/>
            <a:ext cx="3746684" cy="2160734"/>
          </a:xfrm>
        </p:spPr>
        <p:txBody>
          <a:bodyPr anchor="t">
            <a:noAutofit/>
          </a:bodyPr>
          <a:lstStyle>
            <a:lvl1pPr>
              <a:defRPr sz="48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sp>
        <p:nvSpPr>
          <p:cNvPr id="8" name="Content Placeholder 19"/>
          <p:cNvSpPr>
            <a:spLocks noGrp="1"/>
          </p:cNvSpPr>
          <p:nvPr>
            <p:ph sz="quarter" idx="12" hasCustomPrompt="1"/>
          </p:nvPr>
        </p:nvSpPr>
        <p:spPr>
          <a:xfrm>
            <a:off x="457200" y="5985383"/>
            <a:ext cx="4359965" cy="361031"/>
          </a:xfrm>
        </p:spPr>
        <p:txBody>
          <a:bodyPr anchor="b">
            <a:noAutofit/>
          </a:bodyPr>
          <a:lstStyle>
            <a:lvl1pPr marL="0" indent="0">
              <a:buFontTx/>
              <a:buNone/>
              <a:defRPr sz="1600">
                <a:solidFill>
                  <a:schemeClr val="accent3"/>
                </a:solidFill>
              </a:defRPr>
            </a:lvl1pPr>
          </a:lstStyle>
          <a:p>
            <a:pPr lvl="0"/>
            <a:r>
              <a:rPr lang="en-US" dirty="0" smtClean="0"/>
              <a:t>Insert date</a:t>
            </a:r>
            <a:endParaRPr lang="en-US" dirty="0"/>
          </a:p>
        </p:txBody>
      </p:sp>
      <p:pic>
        <p:nvPicPr>
          <p:cNvPr id="9" name="Picture 8" title="NH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Tree>
    <p:extLst>
      <p:ext uri="{BB962C8B-B14F-4D97-AF65-F5344CB8AC3E}">
        <p14:creationId xmlns:p14="http://schemas.microsoft.com/office/powerpoint/2010/main" val="363345036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descr="imag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2" y="2480567"/>
            <a:ext cx="3746684" cy="2160734"/>
          </a:xfrm>
        </p:spPr>
        <p:txBody>
          <a:bodyPr anchor="t">
            <a:noAutofit/>
          </a:bodyPr>
          <a:lstStyle>
            <a:lvl1pPr>
              <a:defRPr sz="48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pic>
        <p:nvPicPr>
          <p:cNvPr id="9" name="Picture 8"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8" name="Content Placeholder 19"/>
          <p:cNvSpPr>
            <a:spLocks noGrp="1"/>
          </p:cNvSpPr>
          <p:nvPr>
            <p:ph sz="quarter" idx="12" hasCustomPrompt="1"/>
          </p:nvPr>
        </p:nvSpPr>
        <p:spPr>
          <a:xfrm>
            <a:off x="457200" y="5985383"/>
            <a:ext cx="4359965" cy="361031"/>
          </a:xfrm>
        </p:spPr>
        <p:txBody>
          <a:bodyPr anchor="b">
            <a:noAutofit/>
          </a:bodyPr>
          <a:lstStyle>
            <a:lvl1pPr marL="0" indent="0">
              <a:buFontTx/>
              <a:buNone/>
              <a:defRPr sz="1600">
                <a:solidFill>
                  <a:schemeClr val="accent3"/>
                </a:solidFill>
              </a:defRPr>
            </a:lvl1pPr>
          </a:lstStyle>
          <a:p>
            <a:pPr lvl="0"/>
            <a:r>
              <a:rPr lang="en-US" dirty="0" smtClean="0"/>
              <a:t>Insert date</a:t>
            </a:r>
            <a:endParaRPr lang="en-US" dirty="0"/>
          </a:p>
        </p:txBody>
      </p:sp>
    </p:spTree>
    <p:extLst>
      <p:ext uri="{BB962C8B-B14F-4D97-AF65-F5344CB8AC3E}">
        <p14:creationId xmlns:p14="http://schemas.microsoft.com/office/powerpoint/2010/main" val="43781888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1" name="Picture 10" descr="image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0"/>
            <a:ext cx="9144000" cy="6849070"/>
          </a:xfrm>
          <a:prstGeom prst="rect">
            <a:avLst/>
          </a:prstGeom>
        </p:spPr>
      </p:pic>
      <p:sp>
        <p:nvSpPr>
          <p:cNvPr id="7"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
        <p:nvSpPr>
          <p:cNvPr id="8" name="Content Placeholder 19"/>
          <p:cNvSpPr>
            <a:spLocks noGrp="1"/>
          </p:cNvSpPr>
          <p:nvPr>
            <p:ph sz="quarter" idx="11" hasCustomPrompt="1"/>
          </p:nvPr>
        </p:nvSpPr>
        <p:spPr>
          <a:xfrm>
            <a:off x="5382762" y="4993860"/>
            <a:ext cx="3383340" cy="991523"/>
          </a:xfrm>
        </p:spPr>
        <p:txBody>
          <a:bodyPr anchor="b">
            <a:normAutofit/>
          </a:bodyPr>
          <a:lstStyle>
            <a:lvl1pPr marL="0" indent="0">
              <a:buFontTx/>
              <a:buNone/>
              <a:defRPr sz="2800">
                <a:solidFill>
                  <a:schemeClr val="accent1"/>
                </a:solidFill>
              </a:defRPr>
            </a:lvl1pPr>
          </a:lstStyle>
          <a:p>
            <a:pPr lvl="0"/>
            <a:r>
              <a:rPr lang="en-US" dirty="0" smtClean="0"/>
              <a:t>Sub heading</a:t>
            </a:r>
            <a:endParaRPr lang="en-US" dirty="0"/>
          </a:p>
        </p:txBody>
      </p:sp>
      <p:pic>
        <p:nvPicPr>
          <p:cNvPr id="12" name="Picture 11"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10" name="Content Placeholder 19"/>
          <p:cNvSpPr>
            <a:spLocks noGrp="1"/>
          </p:cNvSpPr>
          <p:nvPr>
            <p:ph sz="quarter" idx="12" hasCustomPrompt="1"/>
          </p:nvPr>
        </p:nvSpPr>
        <p:spPr>
          <a:xfrm>
            <a:off x="5382763" y="5985383"/>
            <a:ext cx="3383340" cy="361031"/>
          </a:xfrm>
        </p:spPr>
        <p:txBody>
          <a:bodyPr anchor="b">
            <a:noAutofit/>
          </a:bodyPr>
          <a:lstStyle>
            <a:lvl1pPr marL="0" indent="0">
              <a:buFontTx/>
              <a:buNone/>
              <a:defRPr sz="1600">
                <a:solidFill>
                  <a:srgbClr val="00ADC6"/>
                </a:solidFill>
              </a:defRPr>
            </a:lvl1pPr>
          </a:lstStyle>
          <a:p>
            <a:pPr lvl="0"/>
            <a:r>
              <a:rPr lang="en-US" dirty="0" smtClean="0"/>
              <a:t>Insert date</a:t>
            </a:r>
            <a:endParaRPr lang="en-US" dirty="0"/>
          </a:p>
        </p:txBody>
      </p:sp>
    </p:spTree>
    <p:extLst>
      <p:ext uri="{BB962C8B-B14F-4D97-AF65-F5344CB8AC3E}">
        <p14:creationId xmlns:p14="http://schemas.microsoft.com/office/powerpoint/2010/main" val="202206649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9" name="Picture 8" descr="image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457202" y="1571824"/>
            <a:ext cx="3746684" cy="2160734"/>
          </a:xfrm>
        </p:spPr>
        <p:txBody>
          <a:bodyPr anchor="t">
            <a:noAutofit/>
          </a:bodyPr>
          <a:lstStyle>
            <a:lvl1pPr>
              <a:defRPr sz="4800"/>
            </a:lvl1pPr>
          </a:lstStyle>
          <a:p>
            <a:r>
              <a:rPr lang="en-GB" dirty="0" smtClean="0"/>
              <a:t>Click to edit Master title style</a:t>
            </a:r>
            <a:endParaRPr lang="en-US" dirty="0"/>
          </a:p>
        </p:txBody>
      </p:sp>
      <p:sp>
        <p:nvSpPr>
          <p:cNvPr id="10" name="Content Placeholder 19"/>
          <p:cNvSpPr>
            <a:spLocks noGrp="1"/>
          </p:cNvSpPr>
          <p:nvPr>
            <p:ph sz="quarter" idx="11" hasCustomPrompt="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pic>
        <p:nvPicPr>
          <p:cNvPr id="12" name="Picture 11" descr="NHS England reversed ou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sp>
        <p:nvSpPr>
          <p:cNvPr id="7" name="Content Placeholder 19"/>
          <p:cNvSpPr>
            <a:spLocks noGrp="1"/>
          </p:cNvSpPr>
          <p:nvPr>
            <p:ph sz="quarter" idx="12" hasCustomPrompt="1"/>
          </p:nvPr>
        </p:nvSpPr>
        <p:spPr>
          <a:xfrm>
            <a:off x="457200" y="5985383"/>
            <a:ext cx="3675271" cy="361031"/>
          </a:xfrm>
        </p:spPr>
        <p:txBody>
          <a:bodyPr anchor="b">
            <a:noAutofit/>
          </a:bodyPr>
          <a:lstStyle>
            <a:lvl1pPr marL="0" indent="0">
              <a:buFontTx/>
              <a:buNone/>
              <a:defRPr sz="1600">
                <a:solidFill>
                  <a:schemeClr val="accent3"/>
                </a:solidFill>
              </a:defRPr>
            </a:lvl1pPr>
          </a:lstStyle>
          <a:p>
            <a:pPr lvl="0"/>
            <a:r>
              <a:rPr lang="en-US" dirty="0" smtClean="0"/>
              <a:t>Insert date</a:t>
            </a:r>
            <a:endParaRPr lang="en-US" dirty="0"/>
          </a:p>
        </p:txBody>
      </p:sp>
    </p:spTree>
    <p:extLst>
      <p:ext uri="{BB962C8B-B14F-4D97-AF65-F5344CB8AC3E}">
        <p14:creationId xmlns:p14="http://schemas.microsoft.com/office/powerpoint/2010/main" val="403188929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5382762" y="4993860"/>
            <a:ext cx="3383340"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pic>
        <p:nvPicPr>
          <p:cNvPr id="10" name="Picture 9"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8" name="Content Placeholder 19"/>
          <p:cNvSpPr>
            <a:spLocks noGrp="1"/>
          </p:cNvSpPr>
          <p:nvPr>
            <p:ph sz="quarter" idx="12" hasCustomPrompt="1"/>
          </p:nvPr>
        </p:nvSpPr>
        <p:spPr>
          <a:xfrm>
            <a:off x="5382763" y="5985383"/>
            <a:ext cx="3383340" cy="361031"/>
          </a:xfrm>
        </p:spPr>
        <p:txBody>
          <a:bodyPr anchor="b">
            <a:noAutofit/>
          </a:bodyPr>
          <a:lstStyle>
            <a:lvl1pPr marL="0" indent="0">
              <a:buFontTx/>
              <a:buNone/>
              <a:defRPr sz="1600">
                <a:solidFill>
                  <a:srgbClr val="003893"/>
                </a:solidFill>
              </a:defRPr>
            </a:lvl1pPr>
          </a:lstStyle>
          <a:p>
            <a:pPr lvl="0"/>
            <a:r>
              <a:rPr lang="en-US" dirty="0" smtClean="0"/>
              <a:t>Insert date</a:t>
            </a:r>
            <a:endParaRPr lang="en-US" dirty="0"/>
          </a:p>
        </p:txBody>
      </p:sp>
    </p:spTree>
    <p:extLst>
      <p:ext uri="{BB962C8B-B14F-4D97-AF65-F5344CB8AC3E}">
        <p14:creationId xmlns:p14="http://schemas.microsoft.com/office/powerpoint/2010/main" val="352689705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6" name="Picture 5" descr="NHS England reversed ou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pic>
        <p:nvPicPr>
          <p:cNvPr id="7" name="Picture 6" descr="Untitl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0912" y="5487584"/>
            <a:ext cx="918569" cy="1003622"/>
          </a:xfrm>
          <a:prstGeom prst="rect">
            <a:avLst/>
          </a:prstGeom>
        </p:spPr>
      </p:pic>
      <p:sp>
        <p:nvSpPr>
          <p:cNvPr id="8" name="Content Placeholder 19"/>
          <p:cNvSpPr>
            <a:spLocks noGrp="1"/>
          </p:cNvSpPr>
          <p:nvPr>
            <p:ph sz="quarter" idx="10" hasCustomPrompt="1"/>
          </p:nvPr>
        </p:nvSpPr>
        <p:spPr>
          <a:xfrm>
            <a:off x="609600" y="4413336"/>
            <a:ext cx="6812020" cy="514019"/>
          </a:xfrm>
        </p:spPr>
        <p:txBody>
          <a:bodyPr>
            <a:normAutofit/>
          </a:bodyPr>
          <a:lstStyle>
            <a:lvl1pPr marL="0" indent="0">
              <a:buFontTx/>
              <a:buNone/>
              <a:defRPr sz="1800">
                <a:solidFill>
                  <a:schemeClr val="bg1"/>
                </a:solidFill>
              </a:defRPr>
            </a:lvl1pPr>
          </a:lstStyle>
          <a:p>
            <a:pPr lvl="0"/>
            <a:r>
              <a:rPr lang="en-US" dirty="0" smtClean="0"/>
              <a:t>Name Surname</a:t>
            </a:r>
            <a:endParaRPr lang="en-US" dirty="0"/>
          </a:p>
        </p:txBody>
      </p:sp>
      <p:sp>
        <p:nvSpPr>
          <p:cNvPr id="12" name="Content Placeholder 19"/>
          <p:cNvSpPr>
            <a:spLocks noGrp="1"/>
          </p:cNvSpPr>
          <p:nvPr>
            <p:ph sz="quarter" idx="11" hasCustomPrompt="1"/>
          </p:nvPr>
        </p:nvSpPr>
        <p:spPr>
          <a:xfrm>
            <a:off x="609600" y="1837997"/>
            <a:ext cx="7111312" cy="2446873"/>
          </a:xfrm>
        </p:spPr>
        <p:txBody>
          <a:bodyPr>
            <a:normAutofit/>
          </a:bodyPr>
          <a:lstStyle>
            <a:lvl1pPr marL="0" indent="0">
              <a:buFontTx/>
              <a:buNone/>
              <a:defRPr sz="3600">
                <a:solidFill>
                  <a:schemeClr val="bg1"/>
                </a:solidFill>
                <a:latin typeface="Arial"/>
                <a:cs typeface="Arial"/>
              </a:defRPr>
            </a:lvl1pPr>
          </a:lstStyle>
          <a:p>
            <a:r>
              <a:rPr lang="en-GB" sz="3600" b="0" dirty="0" smtClean="0">
                <a:solidFill>
                  <a:schemeClr val="bg1"/>
                </a:solidFill>
                <a:latin typeface="+mn-lt"/>
                <a:cs typeface="Arial"/>
              </a:rPr>
              <a:t>“You can use this slide to pull out a quote. Use point size 36.”</a:t>
            </a:r>
            <a:endParaRPr lang="en-US" sz="3600" b="0" dirty="0">
              <a:solidFill>
                <a:schemeClr val="bg1"/>
              </a:solidFill>
            </a:endParaRPr>
          </a:p>
        </p:txBody>
      </p:sp>
    </p:spTree>
    <p:extLst>
      <p:ext uri="{BB962C8B-B14F-4D97-AF65-F5344CB8AC3E}">
        <p14:creationId xmlns:p14="http://schemas.microsoft.com/office/powerpoint/2010/main" val="13667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5382762" y="4993860"/>
            <a:ext cx="3383340"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pic>
        <p:nvPicPr>
          <p:cNvPr id="10" name="Picture 9"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8" name="Content Placeholder 19"/>
          <p:cNvSpPr>
            <a:spLocks noGrp="1"/>
          </p:cNvSpPr>
          <p:nvPr>
            <p:ph sz="quarter" idx="12" hasCustomPrompt="1"/>
          </p:nvPr>
        </p:nvSpPr>
        <p:spPr>
          <a:xfrm>
            <a:off x="5382763" y="5985383"/>
            <a:ext cx="3383340" cy="361031"/>
          </a:xfrm>
        </p:spPr>
        <p:txBody>
          <a:bodyPr anchor="b">
            <a:noAutofit/>
          </a:bodyPr>
          <a:lstStyle>
            <a:lvl1pPr marL="0" indent="0">
              <a:buFontTx/>
              <a:buNone/>
              <a:defRPr sz="1600">
                <a:solidFill>
                  <a:srgbClr val="003893"/>
                </a:solidFill>
              </a:defRPr>
            </a:lvl1pPr>
          </a:lstStyle>
          <a:p>
            <a:pPr lvl="0"/>
            <a:r>
              <a:rPr lang="en-US" dirty="0" smtClean="0"/>
              <a:t>Insert date</a:t>
            </a:r>
            <a:endParaRPr lang="en-US" dirty="0"/>
          </a:p>
        </p:txBody>
      </p:sp>
    </p:spTree>
    <p:extLst>
      <p:ext uri="{BB962C8B-B14F-4D97-AF65-F5344CB8AC3E}">
        <p14:creationId xmlns:p14="http://schemas.microsoft.com/office/powerpoint/2010/main" val="40982837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pic>
        <p:nvPicPr>
          <p:cNvPr id="6" name="Picture 5" descr="logo-a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Tree>
    <p:extLst>
      <p:ext uri="{BB962C8B-B14F-4D97-AF65-F5344CB8AC3E}">
        <p14:creationId xmlns:p14="http://schemas.microsoft.com/office/powerpoint/2010/main" val="911580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7820"/>
            <a:ext cx="8418786" cy="51237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Slide Number Placeholder 2"/>
          <p:cNvSpPr>
            <a:spLocks noGrp="1"/>
          </p:cNvSpPr>
          <p:nvPr>
            <p:ph type="sldNum" sz="quarter" idx="10"/>
          </p:nvPr>
        </p:nvSpPr>
        <p:spPr>
          <a:xfrm>
            <a:off x="6553200" y="6356350"/>
            <a:ext cx="2133600" cy="365125"/>
          </a:xfrm>
        </p:spPr>
        <p:txBody>
          <a:bodyPr/>
          <a:lstStyle/>
          <a:p>
            <a:fld id="{902D5018-2030-2046-84FC-87E41EA86E42}" type="slidenum">
              <a:rPr lang="en-US" smtClean="0">
                <a:solidFill>
                  <a:srgbClr val="0072C6"/>
                </a:solidFill>
              </a:rPr>
              <a:pPr/>
              <a:t>‹#›</a:t>
            </a:fld>
            <a:endParaRPr lang="en-US" dirty="0">
              <a:solidFill>
                <a:srgbClr val="0072C6"/>
              </a:solidFill>
            </a:endParaRPr>
          </a:p>
        </p:txBody>
      </p:sp>
      <p:sp>
        <p:nvSpPr>
          <p:cNvPr id="6" name="Title 1"/>
          <p:cNvSpPr>
            <a:spLocks noGrp="1"/>
          </p:cNvSpPr>
          <p:nvPr>
            <p:ph type="title"/>
          </p:nvPr>
        </p:nvSpPr>
        <p:spPr>
          <a:xfrm>
            <a:off x="457201" y="229634"/>
            <a:ext cx="7356815" cy="667725"/>
          </a:xfrm>
        </p:spPr>
        <p:txBody>
          <a:bodyPr/>
          <a:lstStyle/>
          <a:p>
            <a:r>
              <a:rPr lang="en-GB" smtClean="0"/>
              <a:t>Click to edit Master title style</a:t>
            </a:r>
            <a:endParaRPr lang="en-US"/>
          </a:p>
        </p:txBody>
      </p:sp>
    </p:spTree>
    <p:extLst>
      <p:ext uri="{BB962C8B-B14F-4D97-AF65-F5344CB8AC3E}">
        <p14:creationId xmlns:p14="http://schemas.microsoft.com/office/powerpoint/2010/main" val="412770565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29634"/>
            <a:ext cx="7356815" cy="667725"/>
          </a:xfrm>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a:t>
            </a:fld>
            <a:endParaRPr lang="en-US" dirty="0">
              <a:solidFill>
                <a:srgbClr val="0072C6"/>
              </a:solidFill>
            </a:endParaRPr>
          </a:p>
        </p:txBody>
      </p:sp>
      <p:sp>
        <p:nvSpPr>
          <p:cNvPr id="4" name="Content Placeholder 2"/>
          <p:cNvSpPr>
            <a:spLocks noGrp="1"/>
          </p:cNvSpPr>
          <p:nvPr>
            <p:ph idx="1"/>
          </p:nvPr>
        </p:nvSpPr>
        <p:spPr>
          <a:xfrm>
            <a:off x="457200" y="1056290"/>
            <a:ext cx="8387255" cy="51237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140733866"/>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Content + Imag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2052001"/>
            <a:ext cx="7002463" cy="2087999"/>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4" name="Date Placeholder 3"/>
          <p:cNvSpPr>
            <a:spLocks noGrp="1"/>
          </p:cNvSpPr>
          <p:nvPr>
            <p:ph type="dt" sz="half" idx="10"/>
          </p:nvPr>
        </p:nvSpPr>
        <p:spPr>
          <a:xfrm>
            <a:off x="7546299" y="6309700"/>
            <a:ext cx="900000" cy="180000"/>
          </a:xfrm>
          <a:prstGeom prst="rect">
            <a:avLst/>
          </a:prstGeom>
        </p:spPr>
        <p:txBody>
          <a:bodyPr/>
          <a:lstStyle/>
          <a:p>
            <a:pPr defTabSz="457200"/>
            <a:endParaRPr lang="en-GB" dirty="0">
              <a:solidFill>
                <a:prstClr val="black"/>
              </a:solidFill>
            </a:endParaRPr>
          </a:p>
        </p:txBody>
      </p:sp>
      <p:sp>
        <p:nvSpPr>
          <p:cNvPr id="5" name="Footer Placeholder 4"/>
          <p:cNvSpPr>
            <a:spLocks noGrp="1"/>
          </p:cNvSpPr>
          <p:nvPr>
            <p:ph type="ftr" sz="quarter" idx="11"/>
          </p:nvPr>
        </p:nvSpPr>
        <p:spPr>
          <a:xfrm>
            <a:off x="248799" y="6309700"/>
            <a:ext cx="7240415" cy="180000"/>
          </a:xfrm>
          <a:prstGeom prst="rect">
            <a:avLst/>
          </a:prstGeom>
        </p:spPr>
        <p:txBody>
          <a:bodyPr/>
          <a:lstStyle/>
          <a:p>
            <a:pPr defTabSz="457200"/>
            <a:endParaRPr lang="en-GB" dirty="0">
              <a:solidFill>
                <a:prstClr val="black"/>
              </a:solidFill>
            </a:endParaRPr>
          </a:p>
        </p:txBody>
      </p:sp>
      <p:sp>
        <p:nvSpPr>
          <p:cNvPr id="6" name="Slide Number Placeholder 5"/>
          <p:cNvSpPr>
            <a:spLocks noGrp="1"/>
          </p:cNvSpPr>
          <p:nvPr>
            <p:ph type="sldNum" sz="quarter" idx="12"/>
          </p:nvPr>
        </p:nvSpPr>
        <p:spPr>
          <a:xfrm>
            <a:off x="8498552" y="6306133"/>
            <a:ext cx="301175" cy="180000"/>
          </a:xfrm>
        </p:spPr>
        <p:txBody>
          <a:bodyPr/>
          <a:lstStyle>
            <a:lvl1pPr>
              <a:defRPr b="0">
                <a:solidFill>
                  <a:schemeClr val="tx1"/>
                </a:solidFill>
              </a:defRPr>
            </a:lvl1pPr>
          </a:lstStyle>
          <a:p>
            <a:fld id="{23134A5E-8B9A-4F1B-8A1C-D54727A06F98}" type="slidenum">
              <a:rPr lang="en-GB" smtClean="0">
                <a:solidFill>
                  <a:prstClr val="black"/>
                </a:solidFill>
              </a:rPr>
              <a:pPr/>
              <a:t>‹#›</a:t>
            </a:fld>
            <a:endParaRPr lang="en-GB" dirty="0">
              <a:solidFill>
                <a:prstClr val="black"/>
              </a:solidFill>
            </a:endParaRPr>
          </a:p>
        </p:txBody>
      </p:sp>
      <p:sp>
        <p:nvSpPr>
          <p:cNvPr id="7" name="Picture Placeholder 21"/>
          <p:cNvSpPr>
            <a:spLocks noGrp="1"/>
          </p:cNvSpPr>
          <p:nvPr>
            <p:ph type="pic" sz="quarter" idx="14"/>
          </p:nvPr>
        </p:nvSpPr>
        <p:spPr>
          <a:xfrm>
            <a:off x="358775" y="4320000"/>
            <a:ext cx="1314450" cy="1587500"/>
          </a:xfrm>
        </p:spPr>
        <p:txBody>
          <a:bodyPr/>
          <a:lstStyle>
            <a:lvl1pPr>
              <a:buFontTx/>
              <a:buNone/>
              <a:defRPr/>
            </a:lvl1pPr>
          </a:lstStyle>
          <a:p>
            <a:r>
              <a:rPr lang="en-US" dirty="0" smtClean="0"/>
              <a:t>Click icon to add picture</a:t>
            </a:r>
            <a:endParaRPr lang="en-GB" dirty="0"/>
          </a:p>
        </p:txBody>
      </p:sp>
      <p:sp>
        <p:nvSpPr>
          <p:cNvPr id="8" name="Picture Placeholder 21"/>
          <p:cNvSpPr>
            <a:spLocks noGrp="1"/>
          </p:cNvSpPr>
          <p:nvPr>
            <p:ph type="pic" sz="quarter" idx="15"/>
          </p:nvPr>
        </p:nvSpPr>
        <p:spPr>
          <a:xfrm>
            <a:off x="1780725" y="4320000"/>
            <a:ext cx="2736850" cy="1587500"/>
          </a:xfrm>
        </p:spPr>
        <p:txBody>
          <a:bodyPr/>
          <a:lstStyle>
            <a:lvl1pPr>
              <a:buFontTx/>
              <a:buNone/>
              <a:defRPr/>
            </a:lvl1pPr>
          </a:lstStyle>
          <a:p>
            <a:r>
              <a:rPr lang="en-US" dirty="0" smtClean="0"/>
              <a:t>Click icon to add picture</a:t>
            </a:r>
            <a:endParaRPr lang="en-GB" dirty="0"/>
          </a:p>
        </p:txBody>
      </p:sp>
      <p:sp>
        <p:nvSpPr>
          <p:cNvPr id="9" name="Picture Placeholder 21"/>
          <p:cNvSpPr>
            <a:spLocks noGrp="1"/>
          </p:cNvSpPr>
          <p:nvPr>
            <p:ph type="pic" sz="quarter" idx="16"/>
          </p:nvPr>
        </p:nvSpPr>
        <p:spPr>
          <a:xfrm>
            <a:off x="4624326" y="4320000"/>
            <a:ext cx="1314450" cy="1587500"/>
          </a:xfrm>
        </p:spPr>
        <p:txBody>
          <a:bodyPr/>
          <a:lstStyle>
            <a:lvl1pPr>
              <a:buFontTx/>
              <a:buNone/>
              <a:defRPr/>
            </a:lvl1pPr>
          </a:lstStyle>
          <a:p>
            <a:r>
              <a:rPr lang="en-US" dirty="0" smtClean="0"/>
              <a:t>Click icon to add picture</a:t>
            </a:r>
            <a:endParaRPr lang="en-GB" dirty="0"/>
          </a:p>
        </p:txBody>
      </p:sp>
      <p:sp>
        <p:nvSpPr>
          <p:cNvPr id="10" name="Title 1"/>
          <p:cNvSpPr txBox="1">
            <a:spLocks/>
          </p:cNvSpPr>
          <p:nvPr userDrawn="1"/>
        </p:nvSpPr>
        <p:spPr>
          <a:xfrm>
            <a:off x="226577" y="317500"/>
            <a:ext cx="6783823" cy="562425"/>
          </a:xfrm>
          <a:prstGeom prst="rect">
            <a:avLst/>
          </a:prstGeom>
          <a:solidFill>
            <a:schemeClr val="accent1"/>
          </a:solidFill>
        </p:spPr>
        <p:txBody>
          <a:bodyPr vert="horz" lIns="216000" tIns="0" rIns="0" bIns="0" rtlCol="0" anchor="ctr" anchorCtr="0">
            <a:noAutofit/>
          </a:bodyPr>
          <a:lstStyle>
            <a:lvl1pPr algn="l" defTabSz="914400" rtl="0" eaLnBrk="1" latinLnBrk="0" hangingPunct="1">
              <a:spcBef>
                <a:spcPct val="0"/>
              </a:spcBef>
              <a:buNone/>
              <a:defRPr sz="3400" kern="1200">
                <a:solidFill>
                  <a:schemeClr val="bg1"/>
                </a:solidFill>
                <a:latin typeface="Arial" pitchFamily="34" charset="0"/>
                <a:ea typeface="+mj-ea"/>
                <a:cs typeface="Arial" pitchFamily="34" charset="0"/>
              </a:defRPr>
            </a:lvl1pPr>
          </a:lstStyle>
          <a:p>
            <a:endParaRPr lang="en-GB" sz="2800" dirty="0">
              <a:solidFill>
                <a:prstClr val="white"/>
              </a:solidFill>
            </a:endParaRPr>
          </a:p>
        </p:txBody>
      </p:sp>
    </p:spTree>
    <p:extLst>
      <p:ext uri="{BB962C8B-B14F-4D97-AF65-F5344CB8AC3E}">
        <p14:creationId xmlns:p14="http://schemas.microsoft.com/office/powerpoint/2010/main" val="296712821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7686270" y="5512615"/>
            <a:ext cx="964026" cy="964028"/>
          </a:xfrm>
          <a:prstGeom prst="rect">
            <a:avLst/>
          </a:prstGeom>
        </p:spPr>
      </p:pic>
      <p:sp>
        <p:nvSpPr>
          <p:cNvPr id="2" name="Title 1"/>
          <p:cNvSpPr>
            <a:spLocks noGrp="1"/>
          </p:cNvSpPr>
          <p:nvPr>
            <p:ph type="title"/>
          </p:nvPr>
        </p:nvSpPr>
        <p:spPr>
          <a:xfrm>
            <a:off x="474826" y="1402939"/>
            <a:ext cx="8286174" cy="3622520"/>
          </a:xfrm>
        </p:spPr>
        <p:txBody>
          <a:bodyPr anchor="t">
            <a:noAutofit/>
          </a:bodyPr>
          <a:lstStyle>
            <a:lvl1pPr>
              <a:defRPr sz="4500"/>
            </a:lvl1pPr>
          </a:lstStyle>
          <a:p>
            <a:r>
              <a:rPr lang="en-GB" dirty="0" smtClean="0"/>
              <a:t>Click to edit Master title style</a:t>
            </a:r>
            <a:endParaRPr lang="en-US" dirty="0"/>
          </a:p>
        </p:txBody>
      </p:sp>
      <p:sp>
        <p:nvSpPr>
          <p:cNvPr id="20" name="Content Placeholder 19"/>
          <p:cNvSpPr>
            <a:spLocks noGrp="1"/>
          </p:cNvSpPr>
          <p:nvPr>
            <p:ph sz="quarter" idx="10" hasCustomPrompt="1"/>
          </p:nvPr>
        </p:nvSpPr>
        <p:spPr>
          <a:xfrm>
            <a:off x="457200" y="5025463"/>
            <a:ext cx="6812020" cy="959925"/>
          </a:xfrm>
        </p:spPr>
        <p:txBody>
          <a:bodyPr anchor="b">
            <a:noAutofit/>
          </a:bodyPr>
          <a:lstStyle>
            <a:lvl1pPr marL="0" indent="0">
              <a:buFontTx/>
              <a:buNone/>
              <a:defRPr sz="1575">
                <a:solidFill>
                  <a:srgbClr val="00ADC6"/>
                </a:solidFill>
              </a:defRPr>
            </a:lvl1pPr>
          </a:lstStyle>
          <a:p>
            <a:pPr lvl="0"/>
            <a:r>
              <a:rPr lang="en-US" dirty="0" smtClean="0"/>
              <a:t>Sub heading</a:t>
            </a:r>
            <a:endParaRPr lang="en-US" dirty="0"/>
          </a:p>
        </p:txBody>
      </p:sp>
      <p:sp>
        <p:nvSpPr>
          <p:cNvPr id="21" name="Rectangle 20"/>
          <p:cNvSpPr/>
          <p:nvPr userDrawn="1"/>
        </p:nvSpPr>
        <p:spPr>
          <a:xfrm>
            <a:off x="457202" y="6459745"/>
            <a:ext cx="1819905" cy="2408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257175"/>
            <a:endParaRPr lang="en-US" sz="1013" dirty="0">
              <a:solidFill>
                <a:prstClr val="black"/>
              </a:solidFill>
            </a:endParaRPr>
          </a:p>
        </p:txBody>
      </p:sp>
      <p:sp>
        <p:nvSpPr>
          <p:cNvPr id="7" name="Content Placeholder 19"/>
          <p:cNvSpPr>
            <a:spLocks noGrp="1"/>
          </p:cNvSpPr>
          <p:nvPr>
            <p:ph sz="quarter" idx="11" hasCustomPrompt="1"/>
          </p:nvPr>
        </p:nvSpPr>
        <p:spPr>
          <a:xfrm>
            <a:off x="457202" y="5985387"/>
            <a:ext cx="4359965" cy="361031"/>
          </a:xfrm>
        </p:spPr>
        <p:txBody>
          <a:bodyPr anchor="b">
            <a:noAutofit/>
          </a:bodyPr>
          <a:lstStyle>
            <a:lvl1pPr marL="0" indent="0">
              <a:buFontTx/>
              <a:buNone/>
              <a:defRPr sz="900">
                <a:solidFill>
                  <a:srgbClr val="00ADC6"/>
                </a:solidFill>
              </a:defRPr>
            </a:lvl1pPr>
          </a:lstStyle>
          <a:p>
            <a:pPr lvl="0"/>
            <a:r>
              <a:rPr lang="en-US" dirty="0" smtClean="0"/>
              <a:t>Insert date</a:t>
            </a:r>
            <a:endParaRPr lang="en-US" dirty="0"/>
          </a:p>
        </p:txBody>
      </p:sp>
    </p:spTree>
    <p:extLst>
      <p:ext uri="{BB962C8B-B14F-4D97-AF65-F5344CB8AC3E}">
        <p14:creationId xmlns:p14="http://schemas.microsoft.com/office/powerpoint/2010/main" val="312067471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descr="logo-a5.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
        <p:nvSpPr>
          <p:cNvPr id="9" name="Rectangle 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dirty="0">
              <a:solidFill>
                <a:prstClr val="white"/>
              </a:solidFill>
            </a:endParaRPr>
          </a:p>
        </p:txBody>
      </p:sp>
      <p:pic>
        <p:nvPicPr>
          <p:cNvPr id="11" name="Picture 10" descr="NHS England reversed ou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sp>
        <p:nvSpPr>
          <p:cNvPr id="15" name="Content Placeholder 19"/>
          <p:cNvSpPr>
            <a:spLocks noGrp="1"/>
          </p:cNvSpPr>
          <p:nvPr>
            <p:ph sz="quarter" idx="10" hasCustomPrompt="1"/>
          </p:nvPr>
        </p:nvSpPr>
        <p:spPr>
          <a:xfrm>
            <a:off x="457200" y="5025463"/>
            <a:ext cx="6812020" cy="959925"/>
          </a:xfrm>
        </p:spPr>
        <p:txBody>
          <a:bodyPr anchor="b">
            <a:noAutofit/>
          </a:bodyPr>
          <a:lstStyle>
            <a:lvl1pPr marL="0" indent="0">
              <a:buFontTx/>
              <a:buNone/>
              <a:defRPr sz="1575">
                <a:solidFill>
                  <a:schemeClr val="bg1"/>
                </a:solidFill>
              </a:defRPr>
            </a:lvl1pPr>
          </a:lstStyle>
          <a:p>
            <a:pPr lvl="0"/>
            <a:r>
              <a:rPr lang="en-US" dirty="0" smtClean="0"/>
              <a:t>Sub heading</a:t>
            </a:r>
            <a:endParaRPr lang="en-US" dirty="0"/>
          </a:p>
        </p:txBody>
      </p:sp>
      <p:sp>
        <p:nvSpPr>
          <p:cNvPr id="18" name="Title 1"/>
          <p:cNvSpPr>
            <a:spLocks noGrp="1"/>
          </p:cNvSpPr>
          <p:nvPr>
            <p:ph type="title"/>
          </p:nvPr>
        </p:nvSpPr>
        <p:spPr>
          <a:xfrm>
            <a:off x="474826" y="1402939"/>
            <a:ext cx="8286174" cy="3622520"/>
          </a:xfrm>
        </p:spPr>
        <p:txBody>
          <a:bodyPr anchor="t">
            <a:noAutofit/>
          </a:bodyPr>
          <a:lstStyle>
            <a:lvl1pPr>
              <a:defRPr sz="4500">
                <a:solidFill>
                  <a:schemeClr val="bg1"/>
                </a:solidFill>
              </a:defRPr>
            </a:lvl1pPr>
          </a:lstStyle>
          <a:p>
            <a:r>
              <a:rPr lang="en-GB" dirty="0" smtClean="0"/>
              <a:t>Click to edit Master title style</a:t>
            </a:r>
            <a:endParaRPr lang="en-US" dirty="0"/>
          </a:p>
        </p:txBody>
      </p:sp>
      <p:sp>
        <p:nvSpPr>
          <p:cNvPr id="19" name="Date Placeholder 3"/>
          <p:cNvSpPr txBox="1">
            <a:spLocks/>
          </p:cNvSpPr>
          <p:nvPr userDrawn="1"/>
        </p:nvSpPr>
        <p:spPr>
          <a:xfrm>
            <a:off x="457200" y="5985388"/>
            <a:ext cx="2133600" cy="365125"/>
          </a:xfrm>
          <a:prstGeom prst="rect">
            <a:avLst/>
          </a:prstGeom>
        </p:spPr>
        <p:txBody>
          <a:bodyPr vert="horz" lIns="51435" tIns="25718" rIns="51435" bIns="25718" rtlCol="0" anchor="ctr"/>
          <a:lstStyle>
            <a:defPPr>
              <a:defRPr lang="en-US"/>
            </a:defPPr>
            <a:lvl1pPr marL="0" algn="l" defTabSz="457200" rtl="0" eaLnBrk="1" latinLnBrk="0" hangingPunct="1">
              <a:defRPr sz="1600" b="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dirty="0">
              <a:solidFill>
                <a:prstClr val="white"/>
              </a:solidFill>
            </a:endParaRPr>
          </a:p>
        </p:txBody>
      </p:sp>
      <p:pic>
        <p:nvPicPr>
          <p:cNvPr id="12" name="Picture 11"/>
          <p:cNvPicPr>
            <a:picLocks noChangeAspect="1"/>
          </p:cNvPicPr>
          <p:nvPr userDrawn="1"/>
        </p:nvPicPr>
        <p:blipFill>
          <a:blip r:embed="rId4"/>
          <a:stretch>
            <a:fillRect/>
          </a:stretch>
        </p:blipFill>
        <p:spPr>
          <a:xfrm>
            <a:off x="7538078" y="5514157"/>
            <a:ext cx="1222923" cy="962486"/>
          </a:xfrm>
          <a:prstGeom prst="rect">
            <a:avLst/>
          </a:prstGeom>
        </p:spPr>
      </p:pic>
      <p:sp>
        <p:nvSpPr>
          <p:cNvPr id="10" name="Content Placeholder 19"/>
          <p:cNvSpPr>
            <a:spLocks noGrp="1"/>
          </p:cNvSpPr>
          <p:nvPr>
            <p:ph sz="quarter" idx="11" hasCustomPrompt="1"/>
          </p:nvPr>
        </p:nvSpPr>
        <p:spPr>
          <a:xfrm>
            <a:off x="457202" y="5985387"/>
            <a:ext cx="4359965" cy="361031"/>
          </a:xfrm>
        </p:spPr>
        <p:txBody>
          <a:bodyPr anchor="b">
            <a:noAutofit/>
          </a:bodyPr>
          <a:lstStyle>
            <a:lvl1pPr marL="0" indent="0">
              <a:buFontTx/>
              <a:buNone/>
              <a:defRPr sz="900">
                <a:solidFill>
                  <a:schemeClr val="bg1"/>
                </a:solidFill>
              </a:defRPr>
            </a:lvl1pPr>
          </a:lstStyle>
          <a:p>
            <a:pPr lvl="0"/>
            <a:r>
              <a:rPr lang="en-US" dirty="0" smtClean="0"/>
              <a:t>Insert date</a:t>
            </a:r>
            <a:endParaRPr lang="en-US" dirty="0"/>
          </a:p>
        </p:txBody>
      </p:sp>
    </p:spTree>
    <p:extLst>
      <p:ext uri="{BB962C8B-B14F-4D97-AF65-F5344CB8AC3E}">
        <p14:creationId xmlns:p14="http://schemas.microsoft.com/office/powerpoint/2010/main" val="221359508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title="black and white close-up image of female nurs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457204" y="2480567"/>
            <a:ext cx="3746684" cy="2160734"/>
          </a:xfrm>
        </p:spPr>
        <p:txBody>
          <a:bodyPr anchor="t">
            <a:noAutofit/>
          </a:bodyPr>
          <a:lstStyle>
            <a:lvl1pPr>
              <a:defRPr sz="27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457202" y="4949693"/>
            <a:ext cx="3675271" cy="991523"/>
          </a:xfrm>
        </p:spPr>
        <p:txBody>
          <a:bodyPr anchor="b">
            <a:normAutofit/>
          </a:bodyPr>
          <a:lstStyle>
            <a:lvl1pPr marL="0" indent="0">
              <a:buFontTx/>
              <a:buNone/>
              <a:defRPr sz="1575">
                <a:solidFill>
                  <a:schemeClr val="accent3"/>
                </a:solidFill>
              </a:defRPr>
            </a:lvl1pPr>
          </a:lstStyle>
          <a:p>
            <a:pPr lvl="0"/>
            <a:r>
              <a:rPr lang="en-US" dirty="0" smtClean="0"/>
              <a:t>Sub heading</a:t>
            </a:r>
            <a:endParaRPr lang="en-US" dirty="0"/>
          </a:p>
        </p:txBody>
      </p:sp>
      <p:sp>
        <p:nvSpPr>
          <p:cNvPr id="8" name="Content Placeholder 19"/>
          <p:cNvSpPr>
            <a:spLocks noGrp="1"/>
          </p:cNvSpPr>
          <p:nvPr>
            <p:ph sz="quarter" idx="12" hasCustomPrompt="1"/>
          </p:nvPr>
        </p:nvSpPr>
        <p:spPr>
          <a:xfrm>
            <a:off x="457202" y="5985387"/>
            <a:ext cx="4359965" cy="361031"/>
          </a:xfrm>
        </p:spPr>
        <p:txBody>
          <a:bodyPr anchor="b">
            <a:noAutofit/>
          </a:bodyPr>
          <a:lstStyle>
            <a:lvl1pPr marL="0" indent="0">
              <a:buFontTx/>
              <a:buNone/>
              <a:defRPr sz="900">
                <a:solidFill>
                  <a:schemeClr val="accent3"/>
                </a:solidFill>
              </a:defRPr>
            </a:lvl1pPr>
          </a:lstStyle>
          <a:p>
            <a:pPr lvl="0"/>
            <a:r>
              <a:rPr lang="en-US" dirty="0" smtClean="0"/>
              <a:t>Insert date</a:t>
            </a:r>
            <a:endParaRPr lang="en-US" dirty="0"/>
          </a:p>
        </p:txBody>
      </p:sp>
      <p:pic>
        <p:nvPicPr>
          <p:cNvPr id="9" name="Picture 8" title="NH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Tree>
    <p:extLst>
      <p:ext uri="{BB962C8B-B14F-4D97-AF65-F5344CB8AC3E}">
        <p14:creationId xmlns:p14="http://schemas.microsoft.com/office/powerpoint/2010/main" val="191883439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descr="imag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4" y="2480567"/>
            <a:ext cx="3746684" cy="2160734"/>
          </a:xfrm>
        </p:spPr>
        <p:txBody>
          <a:bodyPr anchor="t">
            <a:noAutofit/>
          </a:bodyPr>
          <a:lstStyle>
            <a:lvl1pPr>
              <a:defRPr sz="27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457202" y="4949693"/>
            <a:ext cx="3675271" cy="991523"/>
          </a:xfrm>
        </p:spPr>
        <p:txBody>
          <a:bodyPr anchor="b">
            <a:normAutofit/>
          </a:bodyPr>
          <a:lstStyle>
            <a:lvl1pPr marL="0" indent="0">
              <a:buFontTx/>
              <a:buNone/>
              <a:defRPr sz="1575">
                <a:solidFill>
                  <a:schemeClr val="accent3"/>
                </a:solidFill>
              </a:defRPr>
            </a:lvl1pPr>
          </a:lstStyle>
          <a:p>
            <a:pPr lvl="0"/>
            <a:r>
              <a:rPr lang="en-US" dirty="0" smtClean="0"/>
              <a:t>Sub heading</a:t>
            </a:r>
            <a:endParaRPr lang="en-US" dirty="0"/>
          </a:p>
        </p:txBody>
      </p:sp>
      <p:pic>
        <p:nvPicPr>
          <p:cNvPr id="9" name="Picture 8"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8" name="Content Placeholder 19"/>
          <p:cNvSpPr>
            <a:spLocks noGrp="1"/>
          </p:cNvSpPr>
          <p:nvPr>
            <p:ph sz="quarter" idx="12" hasCustomPrompt="1"/>
          </p:nvPr>
        </p:nvSpPr>
        <p:spPr>
          <a:xfrm>
            <a:off x="457202" y="5985387"/>
            <a:ext cx="4359965" cy="361031"/>
          </a:xfrm>
        </p:spPr>
        <p:txBody>
          <a:bodyPr anchor="b">
            <a:noAutofit/>
          </a:bodyPr>
          <a:lstStyle>
            <a:lvl1pPr marL="0" indent="0">
              <a:buFontTx/>
              <a:buNone/>
              <a:defRPr sz="900">
                <a:solidFill>
                  <a:schemeClr val="accent3"/>
                </a:solidFill>
              </a:defRPr>
            </a:lvl1pPr>
          </a:lstStyle>
          <a:p>
            <a:pPr lvl="0"/>
            <a:r>
              <a:rPr lang="en-US" dirty="0" smtClean="0"/>
              <a:t>Insert date</a:t>
            </a:r>
            <a:endParaRPr lang="en-US" dirty="0"/>
          </a:p>
        </p:txBody>
      </p:sp>
    </p:spTree>
    <p:extLst>
      <p:ext uri="{BB962C8B-B14F-4D97-AF65-F5344CB8AC3E}">
        <p14:creationId xmlns:p14="http://schemas.microsoft.com/office/powerpoint/2010/main" val="95112936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1" name="Picture 10" descr="image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0"/>
            <a:ext cx="9144000" cy="6849070"/>
          </a:xfrm>
          <a:prstGeom prst="rect">
            <a:avLst/>
          </a:prstGeom>
        </p:spPr>
      </p:pic>
      <p:sp>
        <p:nvSpPr>
          <p:cNvPr id="7" name="Title 1"/>
          <p:cNvSpPr>
            <a:spLocks noGrp="1"/>
          </p:cNvSpPr>
          <p:nvPr>
            <p:ph type="title"/>
          </p:nvPr>
        </p:nvSpPr>
        <p:spPr>
          <a:xfrm>
            <a:off x="5230365" y="1692260"/>
            <a:ext cx="3535738" cy="2160734"/>
          </a:xfrm>
        </p:spPr>
        <p:txBody>
          <a:bodyPr anchor="t">
            <a:noAutofit/>
          </a:bodyPr>
          <a:lstStyle>
            <a:lvl1pPr>
              <a:defRPr sz="2700"/>
            </a:lvl1pPr>
          </a:lstStyle>
          <a:p>
            <a:r>
              <a:rPr lang="en-GB" dirty="0" smtClean="0"/>
              <a:t>Click to edit Master title style</a:t>
            </a:r>
            <a:endParaRPr lang="en-US" dirty="0"/>
          </a:p>
        </p:txBody>
      </p:sp>
      <p:sp>
        <p:nvSpPr>
          <p:cNvPr id="8" name="Content Placeholder 19"/>
          <p:cNvSpPr>
            <a:spLocks noGrp="1"/>
          </p:cNvSpPr>
          <p:nvPr>
            <p:ph sz="quarter" idx="11" hasCustomPrompt="1"/>
          </p:nvPr>
        </p:nvSpPr>
        <p:spPr>
          <a:xfrm>
            <a:off x="5382762" y="4993864"/>
            <a:ext cx="3383340" cy="991523"/>
          </a:xfrm>
        </p:spPr>
        <p:txBody>
          <a:bodyPr anchor="b">
            <a:normAutofit/>
          </a:bodyPr>
          <a:lstStyle>
            <a:lvl1pPr marL="0" indent="0">
              <a:buFontTx/>
              <a:buNone/>
              <a:defRPr sz="1575">
                <a:solidFill>
                  <a:schemeClr val="accent1"/>
                </a:solidFill>
              </a:defRPr>
            </a:lvl1pPr>
          </a:lstStyle>
          <a:p>
            <a:pPr lvl="0"/>
            <a:r>
              <a:rPr lang="en-US" dirty="0" smtClean="0"/>
              <a:t>Sub heading</a:t>
            </a:r>
            <a:endParaRPr lang="en-US" dirty="0"/>
          </a:p>
        </p:txBody>
      </p:sp>
      <p:pic>
        <p:nvPicPr>
          <p:cNvPr id="12" name="Picture 11"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10" name="Content Placeholder 19"/>
          <p:cNvSpPr>
            <a:spLocks noGrp="1"/>
          </p:cNvSpPr>
          <p:nvPr>
            <p:ph sz="quarter" idx="12" hasCustomPrompt="1"/>
          </p:nvPr>
        </p:nvSpPr>
        <p:spPr>
          <a:xfrm>
            <a:off x="5382763" y="5985387"/>
            <a:ext cx="3383340" cy="361031"/>
          </a:xfrm>
        </p:spPr>
        <p:txBody>
          <a:bodyPr anchor="b">
            <a:noAutofit/>
          </a:bodyPr>
          <a:lstStyle>
            <a:lvl1pPr marL="0" indent="0">
              <a:buFontTx/>
              <a:buNone/>
              <a:defRPr sz="900">
                <a:solidFill>
                  <a:srgbClr val="00ADC6"/>
                </a:solidFill>
              </a:defRPr>
            </a:lvl1pPr>
          </a:lstStyle>
          <a:p>
            <a:pPr lvl="0"/>
            <a:r>
              <a:rPr lang="en-US" dirty="0" smtClean="0"/>
              <a:t>Insert date</a:t>
            </a:r>
            <a:endParaRPr lang="en-US" dirty="0"/>
          </a:p>
        </p:txBody>
      </p:sp>
    </p:spTree>
    <p:extLst>
      <p:ext uri="{BB962C8B-B14F-4D97-AF65-F5344CB8AC3E}">
        <p14:creationId xmlns:p14="http://schemas.microsoft.com/office/powerpoint/2010/main" val="212557303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9" name="Picture 8" descr="image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457204" y="1571824"/>
            <a:ext cx="3746684" cy="2160734"/>
          </a:xfrm>
        </p:spPr>
        <p:txBody>
          <a:bodyPr anchor="t">
            <a:noAutofit/>
          </a:bodyPr>
          <a:lstStyle>
            <a:lvl1pPr>
              <a:defRPr sz="2700"/>
            </a:lvl1pPr>
          </a:lstStyle>
          <a:p>
            <a:r>
              <a:rPr lang="en-GB" dirty="0" smtClean="0"/>
              <a:t>Click to edit Master title style</a:t>
            </a:r>
            <a:endParaRPr lang="en-US" dirty="0"/>
          </a:p>
        </p:txBody>
      </p:sp>
      <p:sp>
        <p:nvSpPr>
          <p:cNvPr id="10" name="Content Placeholder 19"/>
          <p:cNvSpPr>
            <a:spLocks noGrp="1"/>
          </p:cNvSpPr>
          <p:nvPr>
            <p:ph sz="quarter" idx="11" hasCustomPrompt="1"/>
          </p:nvPr>
        </p:nvSpPr>
        <p:spPr>
          <a:xfrm>
            <a:off x="457202" y="4949693"/>
            <a:ext cx="3675271" cy="991523"/>
          </a:xfrm>
        </p:spPr>
        <p:txBody>
          <a:bodyPr anchor="b">
            <a:normAutofit/>
          </a:bodyPr>
          <a:lstStyle>
            <a:lvl1pPr marL="0" indent="0">
              <a:buFontTx/>
              <a:buNone/>
              <a:defRPr sz="1575">
                <a:solidFill>
                  <a:schemeClr val="accent3"/>
                </a:solidFill>
              </a:defRPr>
            </a:lvl1pPr>
          </a:lstStyle>
          <a:p>
            <a:pPr lvl="0"/>
            <a:r>
              <a:rPr lang="en-US" dirty="0" smtClean="0"/>
              <a:t>Sub heading</a:t>
            </a:r>
            <a:endParaRPr lang="en-US" dirty="0"/>
          </a:p>
        </p:txBody>
      </p:sp>
      <p:pic>
        <p:nvPicPr>
          <p:cNvPr id="12" name="Picture 11" descr="NHS England reversed ou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sp>
        <p:nvSpPr>
          <p:cNvPr id="7" name="Content Placeholder 19"/>
          <p:cNvSpPr>
            <a:spLocks noGrp="1"/>
          </p:cNvSpPr>
          <p:nvPr>
            <p:ph sz="quarter" idx="12" hasCustomPrompt="1"/>
          </p:nvPr>
        </p:nvSpPr>
        <p:spPr>
          <a:xfrm>
            <a:off x="457202" y="5985387"/>
            <a:ext cx="3675271" cy="361031"/>
          </a:xfrm>
        </p:spPr>
        <p:txBody>
          <a:bodyPr anchor="b">
            <a:noAutofit/>
          </a:bodyPr>
          <a:lstStyle>
            <a:lvl1pPr marL="0" indent="0">
              <a:buFontTx/>
              <a:buNone/>
              <a:defRPr sz="900">
                <a:solidFill>
                  <a:schemeClr val="accent3"/>
                </a:solidFill>
              </a:defRPr>
            </a:lvl1pPr>
          </a:lstStyle>
          <a:p>
            <a:pPr lvl="0"/>
            <a:r>
              <a:rPr lang="en-US" dirty="0" smtClean="0"/>
              <a:t>Insert date</a:t>
            </a:r>
            <a:endParaRPr lang="en-US" dirty="0"/>
          </a:p>
        </p:txBody>
      </p:sp>
    </p:spTree>
    <p:extLst>
      <p:ext uri="{BB962C8B-B14F-4D97-AF65-F5344CB8AC3E}">
        <p14:creationId xmlns:p14="http://schemas.microsoft.com/office/powerpoint/2010/main" val="20048016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6" name="Picture 5" descr="NHS England reversed ou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pic>
        <p:nvPicPr>
          <p:cNvPr id="7" name="Picture 6" descr="Untitl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0912" y="5487584"/>
            <a:ext cx="918569" cy="1003622"/>
          </a:xfrm>
          <a:prstGeom prst="rect">
            <a:avLst/>
          </a:prstGeom>
        </p:spPr>
      </p:pic>
      <p:sp>
        <p:nvSpPr>
          <p:cNvPr id="8" name="Content Placeholder 19"/>
          <p:cNvSpPr>
            <a:spLocks noGrp="1"/>
          </p:cNvSpPr>
          <p:nvPr>
            <p:ph sz="quarter" idx="10" hasCustomPrompt="1"/>
          </p:nvPr>
        </p:nvSpPr>
        <p:spPr>
          <a:xfrm>
            <a:off x="609600" y="4413336"/>
            <a:ext cx="6812020" cy="514019"/>
          </a:xfrm>
        </p:spPr>
        <p:txBody>
          <a:bodyPr>
            <a:normAutofit/>
          </a:bodyPr>
          <a:lstStyle>
            <a:lvl1pPr marL="0" indent="0">
              <a:buFontTx/>
              <a:buNone/>
              <a:defRPr sz="1800">
                <a:solidFill>
                  <a:schemeClr val="bg1"/>
                </a:solidFill>
              </a:defRPr>
            </a:lvl1pPr>
          </a:lstStyle>
          <a:p>
            <a:pPr lvl="0"/>
            <a:r>
              <a:rPr lang="en-US" dirty="0" smtClean="0"/>
              <a:t>Name Surname</a:t>
            </a:r>
            <a:endParaRPr lang="en-US" dirty="0"/>
          </a:p>
        </p:txBody>
      </p:sp>
      <p:sp>
        <p:nvSpPr>
          <p:cNvPr id="12" name="Content Placeholder 19"/>
          <p:cNvSpPr>
            <a:spLocks noGrp="1"/>
          </p:cNvSpPr>
          <p:nvPr>
            <p:ph sz="quarter" idx="11" hasCustomPrompt="1"/>
          </p:nvPr>
        </p:nvSpPr>
        <p:spPr>
          <a:xfrm>
            <a:off x="609600" y="1837997"/>
            <a:ext cx="7111312" cy="2446873"/>
          </a:xfrm>
        </p:spPr>
        <p:txBody>
          <a:bodyPr>
            <a:normAutofit/>
          </a:bodyPr>
          <a:lstStyle>
            <a:lvl1pPr marL="0" indent="0">
              <a:buFontTx/>
              <a:buNone/>
              <a:defRPr sz="3600">
                <a:solidFill>
                  <a:schemeClr val="bg1"/>
                </a:solidFill>
                <a:latin typeface="Arial"/>
                <a:cs typeface="Arial"/>
              </a:defRPr>
            </a:lvl1pPr>
          </a:lstStyle>
          <a:p>
            <a:r>
              <a:rPr lang="en-GB" sz="3600" b="0" dirty="0" smtClean="0">
                <a:solidFill>
                  <a:schemeClr val="bg1"/>
                </a:solidFill>
                <a:latin typeface="+mn-lt"/>
                <a:cs typeface="Arial"/>
              </a:rPr>
              <a:t>“You can use this slide to pull out a quote. Use point size 36.”</a:t>
            </a:r>
            <a:endParaRPr lang="en-US" sz="3600" b="0" dirty="0">
              <a:solidFill>
                <a:schemeClr val="bg1"/>
              </a:solidFill>
            </a:endParaRPr>
          </a:p>
        </p:txBody>
      </p:sp>
    </p:spTree>
    <p:extLst>
      <p:ext uri="{BB962C8B-B14F-4D97-AF65-F5344CB8AC3E}">
        <p14:creationId xmlns:p14="http://schemas.microsoft.com/office/powerpoint/2010/main" val="23887307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5230365" y="1692260"/>
            <a:ext cx="3535738" cy="2160734"/>
          </a:xfrm>
        </p:spPr>
        <p:txBody>
          <a:bodyPr anchor="t">
            <a:noAutofit/>
          </a:bodyPr>
          <a:lstStyle>
            <a:lvl1pPr>
              <a:defRPr sz="27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5382762" y="4993864"/>
            <a:ext cx="3383340" cy="991523"/>
          </a:xfrm>
        </p:spPr>
        <p:txBody>
          <a:bodyPr anchor="b">
            <a:normAutofit/>
          </a:bodyPr>
          <a:lstStyle>
            <a:lvl1pPr marL="0" indent="0">
              <a:buFontTx/>
              <a:buNone/>
              <a:defRPr sz="1575">
                <a:solidFill>
                  <a:schemeClr val="accent3"/>
                </a:solidFill>
              </a:defRPr>
            </a:lvl1pPr>
          </a:lstStyle>
          <a:p>
            <a:pPr lvl="0"/>
            <a:r>
              <a:rPr lang="en-US" dirty="0" smtClean="0"/>
              <a:t>Sub heading</a:t>
            </a:r>
            <a:endParaRPr lang="en-US" dirty="0"/>
          </a:p>
        </p:txBody>
      </p:sp>
      <p:pic>
        <p:nvPicPr>
          <p:cNvPr id="10" name="Picture 9"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8" name="Content Placeholder 19"/>
          <p:cNvSpPr>
            <a:spLocks noGrp="1"/>
          </p:cNvSpPr>
          <p:nvPr>
            <p:ph sz="quarter" idx="12" hasCustomPrompt="1"/>
          </p:nvPr>
        </p:nvSpPr>
        <p:spPr>
          <a:xfrm>
            <a:off x="5382763" y="5985387"/>
            <a:ext cx="3383340" cy="361031"/>
          </a:xfrm>
        </p:spPr>
        <p:txBody>
          <a:bodyPr anchor="b">
            <a:noAutofit/>
          </a:bodyPr>
          <a:lstStyle>
            <a:lvl1pPr marL="0" indent="0">
              <a:buFontTx/>
              <a:buNone/>
              <a:defRPr sz="900">
                <a:solidFill>
                  <a:srgbClr val="003893"/>
                </a:solidFill>
              </a:defRPr>
            </a:lvl1pPr>
          </a:lstStyle>
          <a:p>
            <a:pPr lvl="0"/>
            <a:r>
              <a:rPr lang="en-US" dirty="0" smtClean="0"/>
              <a:t>Insert date</a:t>
            </a:r>
            <a:endParaRPr lang="en-US" dirty="0"/>
          </a:p>
        </p:txBody>
      </p:sp>
    </p:spTree>
    <p:extLst>
      <p:ext uri="{BB962C8B-B14F-4D97-AF65-F5344CB8AC3E}">
        <p14:creationId xmlns:p14="http://schemas.microsoft.com/office/powerpoint/2010/main" val="146027174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dirty="0">
              <a:solidFill>
                <a:prstClr val="white"/>
              </a:solidFill>
            </a:endParaRPr>
          </a:p>
        </p:txBody>
      </p:sp>
      <p:pic>
        <p:nvPicPr>
          <p:cNvPr id="6" name="Picture 5" descr="NHS England reversed ou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pic>
        <p:nvPicPr>
          <p:cNvPr id="7" name="Picture 6" descr="Untitl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0914" y="5487584"/>
            <a:ext cx="918569" cy="1003622"/>
          </a:xfrm>
          <a:prstGeom prst="rect">
            <a:avLst/>
          </a:prstGeom>
        </p:spPr>
      </p:pic>
      <p:sp>
        <p:nvSpPr>
          <p:cNvPr id="8" name="Content Placeholder 19"/>
          <p:cNvSpPr>
            <a:spLocks noGrp="1"/>
          </p:cNvSpPr>
          <p:nvPr>
            <p:ph sz="quarter" idx="10" hasCustomPrompt="1"/>
          </p:nvPr>
        </p:nvSpPr>
        <p:spPr>
          <a:xfrm>
            <a:off x="609600" y="4413340"/>
            <a:ext cx="6812020" cy="514019"/>
          </a:xfrm>
        </p:spPr>
        <p:txBody>
          <a:bodyPr>
            <a:normAutofit/>
          </a:bodyPr>
          <a:lstStyle>
            <a:lvl1pPr marL="0" indent="0">
              <a:buFontTx/>
              <a:buNone/>
              <a:defRPr sz="1013">
                <a:solidFill>
                  <a:schemeClr val="bg1"/>
                </a:solidFill>
              </a:defRPr>
            </a:lvl1pPr>
          </a:lstStyle>
          <a:p>
            <a:pPr lvl="0"/>
            <a:r>
              <a:rPr lang="en-US" dirty="0" smtClean="0"/>
              <a:t>Name Surname</a:t>
            </a:r>
            <a:endParaRPr lang="en-US" dirty="0"/>
          </a:p>
        </p:txBody>
      </p:sp>
      <p:sp>
        <p:nvSpPr>
          <p:cNvPr id="12" name="Content Placeholder 19"/>
          <p:cNvSpPr>
            <a:spLocks noGrp="1"/>
          </p:cNvSpPr>
          <p:nvPr>
            <p:ph sz="quarter" idx="11" hasCustomPrompt="1"/>
          </p:nvPr>
        </p:nvSpPr>
        <p:spPr>
          <a:xfrm>
            <a:off x="609600" y="1838001"/>
            <a:ext cx="7111312" cy="2446873"/>
          </a:xfrm>
        </p:spPr>
        <p:txBody>
          <a:bodyPr>
            <a:normAutofit/>
          </a:bodyPr>
          <a:lstStyle>
            <a:lvl1pPr marL="0" indent="0">
              <a:buFontTx/>
              <a:buNone/>
              <a:defRPr sz="2025">
                <a:solidFill>
                  <a:schemeClr val="bg1"/>
                </a:solidFill>
                <a:latin typeface="Arial"/>
                <a:cs typeface="Arial"/>
              </a:defRPr>
            </a:lvl1pPr>
          </a:lstStyle>
          <a:p>
            <a:r>
              <a:rPr lang="en-GB" sz="2025" b="0" dirty="0" smtClean="0">
                <a:solidFill>
                  <a:schemeClr val="bg1"/>
                </a:solidFill>
                <a:latin typeface="+mn-lt"/>
                <a:cs typeface="Arial"/>
              </a:rPr>
              <a:t>“You can use this slide to pull out a quote. Use point size 36.”</a:t>
            </a:r>
            <a:endParaRPr lang="en-US" sz="2025" b="0" dirty="0">
              <a:solidFill>
                <a:schemeClr val="bg1"/>
              </a:solidFill>
            </a:endParaRPr>
          </a:p>
        </p:txBody>
      </p:sp>
    </p:spTree>
    <p:extLst>
      <p:ext uri="{BB962C8B-B14F-4D97-AF65-F5344CB8AC3E}">
        <p14:creationId xmlns:p14="http://schemas.microsoft.com/office/powerpoint/2010/main" val="24262353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5230365" y="1692260"/>
            <a:ext cx="3535738" cy="2160734"/>
          </a:xfrm>
        </p:spPr>
        <p:txBody>
          <a:bodyPr anchor="t">
            <a:noAutofit/>
          </a:bodyPr>
          <a:lstStyle>
            <a:lvl1pPr>
              <a:defRPr sz="2700"/>
            </a:lvl1pPr>
          </a:lstStyle>
          <a:p>
            <a:r>
              <a:rPr lang="en-GB" dirty="0" smtClean="0"/>
              <a:t>Click to edit Master title style</a:t>
            </a:r>
            <a:endParaRPr lang="en-US" dirty="0"/>
          </a:p>
        </p:txBody>
      </p:sp>
      <p:pic>
        <p:nvPicPr>
          <p:cNvPr id="6" name="Picture 5" descr="logo-a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Tree>
    <p:extLst>
      <p:ext uri="{BB962C8B-B14F-4D97-AF65-F5344CB8AC3E}">
        <p14:creationId xmlns:p14="http://schemas.microsoft.com/office/powerpoint/2010/main" val="31238818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7824"/>
            <a:ext cx="8418786" cy="51237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Slide Number Placeholder 2"/>
          <p:cNvSpPr>
            <a:spLocks noGrp="1"/>
          </p:cNvSpPr>
          <p:nvPr>
            <p:ph type="sldNum" sz="quarter" idx="10"/>
          </p:nvPr>
        </p:nvSpPr>
        <p:spPr>
          <a:xfrm>
            <a:off x="6553200" y="6356354"/>
            <a:ext cx="2133600" cy="365125"/>
          </a:xfrm>
        </p:spPr>
        <p:txBody>
          <a:bodyPr/>
          <a:lstStyle/>
          <a:p>
            <a:fld id="{902D5018-2030-2046-84FC-87E41EA86E42}" type="slidenum">
              <a:rPr lang="en-US" smtClean="0">
                <a:solidFill>
                  <a:srgbClr val="0072C6"/>
                </a:solidFill>
              </a:rPr>
              <a:pPr/>
              <a:t>‹#›</a:t>
            </a:fld>
            <a:endParaRPr lang="en-US" dirty="0">
              <a:solidFill>
                <a:srgbClr val="0072C6"/>
              </a:solidFill>
            </a:endParaRPr>
          </a:p>
        </p:txBody>
      </p:sp>
      <p:sp>
        <p:nvSpPr>
          <p:cNvPr id="6" name="Title 1"/>
          <p:cNvSpPr>
            <a:spLocks noGrp="1"/>
          </p:cNvSpPr>
          <p:nvPr>
            <p:ph type="title"/>
          </p:nvPr>
        </p:nvSpPr>
        <p:spPr>
          <a:xfrm>
            <a:off x="457203" y="229638"/>
            <a:ext cx="7356815" cy="667725"/>
          </a:xfrm>
        </p:spPr>
        <p:txBody>
          <a:bodyPr/>
          <a:lstStyle/>
          <a:p>
            <a:r>
              <a:rPr lang="en-GB" smtClean="0"/>
              <a:t>Click to edit Master title style</a:t>
            </a:r>
            <a:endParaRPr lang="en-US"/>
          </a:p>
        </p:txBody>
      </p:sp>
    </p:spTree>
    <p:extLst>
      <p:ext uri="{BB962C8B-B14F-4D97-AF65-F5344CB8AC3E}">
        <p14:creationId xmlns:p14="http://schemas.microsoft.com/office/powerpoint/2010/main" val="48840708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3" y="229638"/>
            <a:ext cx="7356815" cy="667725"/>
          </a:xfrm>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a:t>
            </a:fld>
            <a:endParaRPr lang="en-US" dirty="0">
              <a:solidFill>
                <a:srgbClr val="0072C6"/>
              </a:solidFill>
            </a:endParaRPr>
          </a:p>
        </p:txBody>
      </p:sp>
      <p:sp>
        <p:nvSpPr>
          <p:cNvPr id="4" name="Content Placeholder 2"/>
          <p:cNvSpPr>
            <a:spLocks noGrp="1"/>
          </p:cNvSpPr>
          <p:nvPr>
            <p:ph idx="1"/>
          </p:nvPr>
        </p:nvSpPr>
        <p:spPr>
          <a:xfrm>
            <a:off x="457202" y="1056290"/>
            <a:ext cx="8387255" cy="512379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40190009"/>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 Imag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7" y="2052005"/>
            <a:ext cx="7002463" cy="2087999"/>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4" name="Date Placeholder 3"/>
          <p:cNvSpPr>
            <a:spLocks noGrp="1"/>
          </p:cNvSpPr>
          <p:nvPr>
            <p:ph type="dt" sz="half" idx="10"/>
          </p:nvPr>
        </p:nvSpPr>
        <p:spPr>
          <a:xfrm>
            <a:off x="7546299" y="6309700"/>
            <a:ext cx="900000" cy="180000"/>
          </a:xfrm>
          <a:prstGeom prst="rect">
            <a:avLst/>
          </a:prstGeom>
        </p:spPr>
        <p:txBody>
          <a:bodyPr/>
          <a:lstStyle/>
          <a:p>
            <a:pPr defTabSz="257175"/>
            <a:endParaRPr lang="en-GB" dirty="0">
              <a:solidFill>
                <a:prstClr val="black"/>
              </a:solidFill>
            </a:endParaRPr>
          </a:p>
        </p:txBody>
      </p:sp>
      <p:sp>
        <p:nvSpPr>
          <p:cNvPr id="5" name="Footer Placeholder 4"/>
          <p:cNvSpPr>
            <a:spLocks noGrp="1"/>
          </p:cNvSpPr>
          <p:nvPr>
            <p:ph type="ftr" sz="quarter" idx="11"/>
          </p:nvPr>
        </p:nvSpPr>
        <p:spPr>
          <a:xfrm>
            <a:off x="248801" y="6309700"/>
            <a:ext cx="7240415" cy="180000"/>
          </a:xfrm>
          <a:prstGeom prst="rect">
            <a:avLst/>
          </a:prstGeom>
        </p:spPr>
        <p:txBody>
          <a:bodyPr/>
          <a:lstStyle/>
          <a:p>
            <a:pPr defTabSz="257175"/>
            <a:endParaRPr lang="en-GB" dirty="0">
              <a:solidFill>
                <a:prstClr val="black"/>
              </a:solidFill>
            </a:endParaRPr>
          </a:p>
        </p:txBody>
      </p:sp>
      <p:sp>
        <p:nvSpPr>
          <p:cNvPr id="6" name="Slide Number Placeholder 5"/>
          <p:cNvSpPr>
            <a:spLocks noGrp="1"/>
          </p:cNvSpPr>
          <p:nvPr>
            <p:ph type="sldNum" sz="quarter" idx="12"/>
          </p:nvPr>
        </p:nvSpPr>
        <p:spPr>
          <a:xfrm>
            <a:off x="8498554" y="6306133"/>
            <a:ext cx="301175" cy="180000"/>
          </a:xfrm>
        </p:spPr>
        <p:txBody>
          <a:bodyPr/>
          <a:lstStyle>
            <a:lvl1pPr>
              <a:defRPr b="0">
                <a:solidFill>
                  <a:schemeClr val="tx1"/>
                </a:solidFill>
              </a:defRPr>
            </a:lvl1pPr>
          </a:lstStyle>
          <a:p>
            <a:fld id="{23134A5E-8B9A-4F1B-8A1C-D54727A06F98}" type="slidenum">
              <a:rPr lang="en-GB" smtClean="0">
                <a:solidFill>
                  <a:prstClr val="black"/>
                </a:solidFill>
              </a:rPr>
              <a:pPr/>
              <a:t>‹#›</a:t>
            </a:fld>
            <a:endParaRPr lang="en-GB" dirty="0">
              <a:solidFill>
                <a:prstClr val="black"/>
              </a:solidFill>
            </a:endParaRPr>
          </a:p>
        </p:txBody>
      </p:sp>
      <p:sp>
        <p:nvSpPr>
          <p:cNvPr id="7" name="Picture Placeholder 21"/>
          <p:cNvSpPr>
            <a:spLocks noGrp="1"/>
          </p:cNvSpPr>
          <p:nvPr>
            <p:ph type="pic" sz="quarter" idx="14"/>
          </p:nvPr>
        </p:nvSpPr>
        <p:spPr>
          <a:xfrm>
            <a:off x="358775" y="4320000"/>
            <a:ext cx="1314450" cy="1587500"/>
          </a:xfrm>
        </p:spPr>
        <p:txBody>
          <a:bodyPr/>
          <a:lstStyle>
            <a:lvl1pPr>
              <a:buFontTx/>
              <a:buNone/>
              <a:defRPr/>
            </a:lvl1pPr>
          </a:lstStyle>
          <a:p>
            <a:r>
              <a:rPr lang="en-US" dirty="0" smtClean="0"/>
              <a:t>Click icon to add picture</a:t>
            </a:r>
            <a:endParaRPr lang="en-GB" dirty="0"/>
          </a:p>
        </p:txBody>
      </p:sp>
      <p:sp>
        <p:nvSpPr>
          <p:cNvPr id="8" name="Picture Placeholder 21"/>
          <p:cNvSpPr>
            <a:spLocks noGrp="1"/>
          </p:cNvSpPr>
          <p:nvPr>
            <p:ph type="pic" sz="quarter" idx="15"/>
          </p:nvPr>
        </p:nvSpPr>
        <p:spPr>
          <a:xfrm>
            <a:off x="1780725" y="4320000"/>
            <a:ext cx="2736850" cy="1587500"/>
          </a:xfrm>
        </p:spPr>
        <p:txBody>
          <a:bodyPr/>
          <a:lstStyle>
            <a:lvl1pPr>
              <a:buFontTx/>
              <a:buNone/>
              <a:defRPr/>
            </a:lvl1pPr>
          </a:lstStyle>
          <a:p>
            <a:r>
              <a:rPr lang="en-US" dirty="0" smtClean="0"/>
              <a:t>Click icon to add picture</a:t>
            </a:r>
            <a:endParaRPr lang="en-GB" dirty="0"/>
          </a:p>
        </p:txBody>
      </p:sp>
      <p:sp>
        <p:nvSpPr>
          <p:cNvPr id="9" name="Picture Placeholder 21"/>
          <p:cNvSpPr>
            <a:spLocks noGrp="1"/>
          </p:cNvSpPr>
          <p:nvPr>
            <p:ph type="pic" sz="quarter" idx="16"/>
          </p:nvPr>
        </p:nvSpPr>
        <p:spPr>
          <a:xfrm>
            <a:off x="4624326" y="4320000"/>
            <a:ext cx="1314450" cy="1587500"/>
          </a:xfrm>
        </p:spPr>
        <p:txBody>
          <a:bodyPr/>
          <a:lstStyle>
            <a:lvl1pPr>
              <a:buFontTx/>
              <a:buNone/>
              <a:defRPr/>
            </a:lvl1pPr>
          </a:lstStyle>
          <a:p>
            <a:r>
              <a:rPr lang="en-US" dirty="0" smtClean="0"/>
              <a:t>Click icon to add picture</a:t>
            </a:r>
            <a:endParaRPr lang="en-GB" dirty="0"/>
          </a:p>
        </p:txBody>
      </p:sp>
      <p:sp>
        <p:nvSpPr>
          <p:cNvPr id="10" name="Title 1"/>
          <p:cNvSpPr txBox="1">
            <a:spLocks/>
          </p:cNvSpPr>
          <p:nvPr userDrawn="1"/>
        </p:nvSpPr>
        <p:spPr>
          <a:xfrm>
            <a:off x="226579" y="317504"/>
            <a:ext cx="6783823" cy="562425"/>
          </a:xfrm>
          <a:prstGeom prst="rect">
            <a:avLst/>
          </a:prstGeom>
          <a:solidFill>
            <a:schemeClr val="accent1"/>
          </a:solidFill>
        </p:spPr>
        <p:txBody>
          <a:bodyPr vert="horz" lIns="121500" tIns="0" rIns="0" bIns="0" rtlCol="0" anchor="ctr" anchorCtr="0">
            <a:noAutofit/>
          </a:bodyPr>
          <a:lstStyle>
            <a:lvl1pPr algn="l" defTabSz="914400" rtl="0" eaLnBrk="1" latinLnBrk="0" hangingPunct="1">
              <a:spcBef>
                <a:spcPct val="0"/>
              </a:spcBef>
              <a:buNone/>
              <a:defRPr sz="3400" kern="1200">
                <a:solidFill>
                  <a:schemeClr val="bg1"/>
                </a:solidFill>
                <a:latin typeface="Arial" pitchFamily="34" charset="0"/>
                <a:ea typeface="+mj-ea"/>
                <a:cs typeface="Arial" pitchFamily="34" charset="0"/>
              </a:defRPr>
            </a:lvl1pPr>
          </a:lstStyle>
          <a:p>
            <a:endParaRPr lang="en-GB" sz="1575" dirty="0">
              <a:solidFill>
                <a:prstClr val="white"/>
              </a:solidFill>
            </a:endParaRPr>
          </a:p>
        </p:txBody>
      </p:sp>
    </p:spTree>
    <p:extLst>
      <p:ext uri="{BB962C8B-B14F-4D97-AF65-F5344CB8AC3E}">
        <p14:creationId xmlns:p14="http://schemas.microsoft.com/office/powerpoint/2010/main" val="385338133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47B4F43-2448-4794-8C40-2A4E7992B6C7}" type="datetimeFigureOut">
              <a:rPr lang="en-GB" smtClean="0">
                <a:solidFill>
                  <a:prstClr val="black">
                    <a:tint val="75000"/>
                  </a:prstClr>
                </a:solidFill>
              </a:rPr>
              <a:pPr/>
              <a:t>24/09/2015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37DCD4-70B8-4A4D-8CCA-D2D63DAC35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577237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47B4F43-2448-4794-8C40-2A4E7992B6C7}" type="datetimeFigureOut">
              <a:rPr lang="en-GB" smtClean="0">
                <a:solidFill>
                  <a:prstClr val="black">
                    <a:tint val="75000"/>
                  </a:prstClr>
                </a:solidFill>
              </a:rPr>
              <a:pPr/>
              <a:t>24/09/2015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37DCD4-70B8-4A4D-8CCA-D2D63DAC35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04467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7B4F43-2448-4794-8C40-2A4E7992B6C7}" type="datetimeFigureOut">
              <a:rPr lang="en-GB" smtClean="0">
                <a:solidFill>
                  <a:prstClr val="black">
                    <a:tint val="75000"/>
                  </a:prstClr>
                </a:solidFill>
              </a:rPr>
              <a:pPr/>
              <a:t>24/09/2015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37DCD4-70B8-4A4D-8CCA-D2D63DAC35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497950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47B4F43-2448-4794-8C40-2A4E7992B6C7}" type="datetimeFigureOut">
              <a:rPr lang="en-GB" smtClean="0">
                <a:solidFill>
                  <a:prstClr val="black">
                    <a:tint val="75000"/>
                  </a:prstClr>
                </a:solidFill>
              </a:rPr>
              <a:pPr/>
              <a:t>24/09/2015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137DCD4-70B8-4A4D-8CCA-D2D63DAC35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9281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pic>
        <p:nvPicPr>
          <p:cNvPr id="6" name="Picture 5" descr="logo-a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Tree>
    <p:extLst>
      <p:ext uri="{BB962C8B-B14F-4D97-AF65-F5344CB8AC3E}">
        <p14:creationId xmlns:p14="http://schemas.microsoft.com/office/powerpoint/2010/main" val="37218107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47B4F43-2448-4794-8C40-2A4E7992B6C7}" type="datetimeFigureOut">
              <a:rPr lang="en-GB" smtClean="0">
                <a:solidFill>
                  <a:prstClr val="black">
                    <a:tint val="75000"/>
                  </a:prstClr>
                </a:solidFill>
              </a:rPr>
              <a:pPr/>
              <a:t>24/09/2015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137DCD4-70B8-4A4D-8CCA-D2D63DAC35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40188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47B4F43-2448-4794-8C40-2A4E7992B6C7}" type="datetimeFigureOut">
              <a:rPr lang="en-GB" smtClean="0">
                <a:solidFill>
                  <a:prstClr val="black">
                    <a:tint val="75000"/>
                  </a:prstClr>
                </a:solidFill>
              </a:rPr>
              <a:pPr/>
              <a:t>24/09/2015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137DCD4-70B8-4A4D-8CCA-D2D63DAC35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35554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7B4F43-2448-4794-8C40-2A4E7992B6C7}" type="datetimeFigureOut">
              <a:rPr lang="en-GB" smtClean="0">
                <a:solidFill>
                  <a:prstClr val="black">
                    <a:tint val="75000"/>
                  </a:prstClr>
                </a:solidFill>
              </a:rPr>
              <a:pPr/>
              <a:t>24/09/2015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137DCD4-70B8-4A4D-8CCA-D2D63DAC35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02484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7B4F43-2448-4794-8C40-2A4E7992B6C7}" type="datetimeFigureOut">
              <a:rPr lang="en-GB" smtClean="0">
                <a:solidFill>
                  <a:prstClr val="black">
                    <a:tint val="75000"/>
                  </a:prstClr>
                </a:solidFill>
              </a:rPr>
              <a:pPr/>
              <a:t>24/09/2015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137DCD4-70B8-4A4D-8CCA-D2D63DAC35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6698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7B4F43-2448-4794-8C40-2A4E7992B6C7}" type="datetimeFigureOut">
              <a:rPr lang="en-GB" smtClean="0">
                <a:solidFill>
                  <a:prstClr val="black">
                    <a:tint val="75000"/>
                  </a:prstClr>
                </a:solidFill>
              </a:rPr>
              <a:pPr/>
              <a:t>24/09/2015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137DCD4-70B8-4A4D-8CCA-D2D63DAC35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10047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47B4F43-2448-4794-8C40-2A4E7992B6C7}" type="datetimeFigureOut">
              <a:rPr lang="en-GB" smtClean="0">
                <a:solidFill>
                  <a:prstClr val="black">
                    <a:tint val="75000"/>
                  </a:prstClr>
                </a:solidFill>
              </a:rPr>
              <a:pPr/>
              <a:t>24/09/2015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37DCD4-70B8-4A4D-8CCA-D2D63DAC35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17733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47B4F43-2448-4794-8C40-2A4E7992B6C7}" type="datetimeFigureOut">
              <a:rPr lang="en-GB" smtClean="0">
                <a:solidFill>
                  <a:prstClr val="black">
                    <a:tint val="75000"/>
                  </a:prstClr>
                </a:solidFill>
              </a:rPr>
              <a:pPr/>
              <a:t>24/09/2015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137DCD4-70B8-4A4D-8CCA-D2D63DAC35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99028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703B849-01EC-4F14-8913-6C5699522222}" type="datetimeFigureOut">
              <a:rPr lang="en-GB" smtClean="0">
                <a:solidFill>
                  <a:prstClr val="black">
                    <a:tint val="75000"/>
                  </a:prstClr>
                </a:solidFill>
              </a:rPr>
              <a:pPr/>
              <a:t>24/09/2015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19D718E-DF68-447C-B09B-8F044EB6F2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41758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03B849-01EC-4F14-8913-6C5699522222}" type="datetimeFigureOut">
              <a:rPr lang="en-GB" smtClean="0">
                <a:solidFill>
                  <a:prstClr val="black">
                    <a:tint val="75000"/>
                  </a:prstClr>
                </a:solidFill>
              </a:rPr>
              <a:pPr/>
              <a:t>24/09/2015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19D718E-DF68-447C-B09B-8F044EB6F2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14956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03B849-01EC-4F14-8913-6C5699522222}" type="datetimeFigureOut">
              <a:rPr lang="en-GB" smtClean="0">
                <a:solidFill>
                  <a:prstClr val="black">
                    <a:tint val="75000"/>
                  </a:prstClr>
                </a:solidFill>
              </a:rPr>
              <a:pPr/>
              <a:t>24/09/2015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19D718E-DF68-447C-B09B-8F044EB6F2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5276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4.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16.pn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1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21.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80295"/>
            <a:ext cx="7841707" cy="3950736"/>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14" name="Picture 13" descr="logo-a5.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
        <p:nvSpPr>
          <p:cNvPr id="21"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pPr defTabSz="457200"/>
            <a:fld id="{902D5018-2030-2046-84FC-87E41EA86E42}" type="slidenum">
              <a:rPr lang="en-US" smtClean="0">
                <a:solidFill>
                  <a:srgbClr val="0072C6"/>
                </a:solidFill>
              </a:rPr>
              <a:pPr defTabSz="457200"/>
              <a:t>‹#›</a:t>
            </a:fld>
            <a:endParaRPr lang="en-US" dirty="0">
              <a:solidFill>
                <a:srgbClr val="0072C6"/>
              </a:solidFill>
            </a:endParaRPr>
          </a:p>
        </p:txBody>
      </p:sp>
      <p:sp>
        <p:nvSpPr>
          <p:cNvPr id="23"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smtClean="0">
                <a:solidFill>
                  <a:prstClr val="black"/>
                </a:solidFill>
              </a:rPr>
              <a:t>www.england.nhs.uk</a:t>
            </a:r>
          </a:p>
        </p:txBody>
      </p:sp>
      <p:sp>
        <p:nvSpPr>
          <p:cNvPr id="26" name="Title Placeholder 1"/>
          <p:cNvSpPr>
            <a:spLocks noGrp="1"/>
          </p:cNvSpPr>
          <p:nvPr>
            <p:ph type="title"/>
          </p:nvPr>
        </p:nvSpPr>
        <p:spPr>
          <a:xfrm>
            <a:off x="457201" y="749912"/>
            <a:ext cx="7356815" cy="667725"/>
          </a:xfrm>
          <a:prstGeom prst="rect">
            <a:avLst/>
          </a:prstGeom>
        </p:spPr>
        <p:txBody>
          <a:bodyPr vert="horz" lIns="91440" tIns="45720" rIns="91440" bIns="45720" rtlCol="0" anchor="ctr">
            <a:normAutofit/>
          </a:bodyPr>
          <a:lstStyle/>
          <a:p>
            <a:r>
              <a:rPr lang="en-GB" sz="3600" b="1" dirty="0" smtClean="0">
                <a:solidFill>
                  <a:schemeClr val="tx2"/>
                </a:solidFill>
                <a:latin typeface="+mj-lt"/>
                <a:cs typeface="Arial"/>
              </a:rPr>
              <a:t>Click</a:t>
            </a:r>
            <a:r>
              <a:rPr lang="en-GB" sz="3600" b="1" baseline="0" dirty="0" smtClean="0">
                <a:solidFill>
                  <a:schemeClr val="tx2"/>
                </a:solidFill>
                <a:latin typeface="+mj-lt"/>
                <a:cs typeface="Arial"/>
              </a:rPr>
              <a:t> to edit the master title style</a:t>
            </a:r>
            <a:endParaRPr lang="en-GB" sz="3600" b="1" dirty="0">
              <a:solidFill>
                <a:schemeClr val="tx2"/>
              </a:solidFill>
              <a:latin typeface="+mj-lt"/>
              <a:cs typeface="Arial"/>
            </a:endParaRPr>
          </a:p>
        </p:txBody>
      </p:sp>
    </p:spTree>
    <p:extLst>
      <p:ext uri="{BB962C8B-B14F-4D97-AF65-F5344CB8AC3E}">
        <p14:creationId xmlns:p14="http://schemas.microsoft.com/office/powerpoint/2010/main" val="27520578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4013" r:id="rId13"/>
  </p:sldLayoutIdLst>
  <p:timing>
    <p:tnLst>
      <p:par>
        <p:cTn id="1" dur="indefinite" restart="never" nodeType="tmRoot"/>
      </p:par>
    </p:tnLst>
  </p:timing>
  <p:hf hdr="0" ftr="0" dt="0"/>
  <p:txStyles>
    <p:titleStyle>
      <a:lvl1pPr algn="l" defTabSz="457200" rtl="0" eaLnBrk="1" latinLnBrk="0" hangingPunct="1">
        <a:spcBef>
          <a:spcPct val="0"/>
        </a:spcBef>
        <a:buNone/>
        <a:defRPr lang="en-GB" sz="3600" b="1" i="0" kern="1200" baseline="0" smtClean="0">
          <a:solidFill>
            <a:schemeClr val="tx2"/>
          </a:solidFill>
          <a:latin typeface="Arial"/>
          <a:ea typeface="+mj-ea"/>
          <a:cs typeface="Arial"/>
        </a:defRPr>
      </a:lvl1pPr>
    </p:titleStyle>
    <p:bodyStyle>
      <a:lvl1pPr marL="342900" indent="-3429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932488"/>
            <a:ext cx="9144000" cy="939800"/>
            <a:chOff x="0" y="3737"/>
            <a:chExt cx="5760" cy="592"/>
          </a:xfrm>
        </p:grpSpPr>
        <p:sp>
          <p:nvSpPr>
            <p:cNvPr id="1031" name="Rectangle 3"/>
            <p:cNvSpPr>
              <a:spLocks noChangeArrowheads="1"/>
            </p:cNvSpPr>
            <p:nvPr/>
          </p:nvSpPr>
          <p:spPr bwMode="auto">
            <a:xfrm>
              <a:off x="0" y="3737"/>
              <a:ext cx="5760" cy="592"/>
            </a:xfrm>
            <a:prstGeom prst="rect">
              <a:avLst/>
            </a:prstGeom>
            <a:solidFill>
              <a:srgbClr val="2858B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n-US" altLang="en-US" smtClean="0">
                <a:solidFill>
                  <a:srgbClr val="000000"/>
                </a:solidFill>
              </a:endParaRPr>
            </a:p>
          </p:txBody>
        </p:sp>
        <p:pic>
          <p:nvPicPr>
            <p:cNvPr id="1032" name="Picture 4" descr="footer-crest-template croppe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92" y="3776"/>
              <a:ext cx="176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5"/>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6"/>
          <p:cNvSpPr>
            <a:spLocks noGrp="1" noChangeArrowheads="1"/>
          </p:cNvSpPr>
          <p:nvPr>
            <p:ph type="body" idx="1"/>
          </p:nvPr>
        </p:nvSpPr>
        <p:spPr bwMode="auto">
          <a:xfrm>
            <a:off x="457200" y="1600200"/>
            <a:ext cx="82296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p:txBody>
      </p:sp>
      <p:sp>
        <p:nvSpPr>
          <p:cNvPr id="4103" name="Rectangle 7"/>
          <p:cNvSpPr>
            <a:spLocks noGrp="1" noChangeArrowheads="1"/>
          </p:cNvSpPr>
          <p:nvPr>
            <p:ph type="sldNum" sz="quarter" idx="4"/>
          </p:nvPr>
        </p:nvSpPr>
        <p:spPr bwMode="auto">
          <a:xfrm>
            <a:off x="8532813" y="73025"/>
            <a:ext cx="5143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400" b="1">
                <a:solidFill>
                  <a:srgbClr val="B01C2E"/>
                </a:solidFill>
              </a:defRPr>
            </a:lvl1pPr>
          </a:lstStyle>
          <a:p>
            <a:pPr fontAlgn="base">
              <a:spcBef>
                <a:spcPct val="0"/>
              </a:spcBef>
              <a:spcAft>
                <a:spcPct val="0"/>
              </a:spcAft>
            </a:pPr>
            <a:fld id="{0940848A-05FF-437C-A4D5-42FB898E74A8}" type="slidenum">
              <a:rPr lang="en-GB" altLang="en-US" smtClean="0"/>
              <a:pPr fontAlgn="base">
                <a:spcBef>
                  <a:spcPct val="0"/>
                </a:spcBef>
                <a:spcAft>
                  <a:spcPct val="0"/>
                </a:spcAft>
              </a:pPr>
              <a:t>‹#›</a:t>
            </a:fld>
            <a:endParaRPr lang="en-GB" altLang="en-US" smtClean="0"/>
          </a:p>
        </p:txBody>
      </p:sp>
      <p:pic>
        <p:nvPicPr>
          <p:cNvPr id="1030" name="Picture 10"/>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33400" y="6046788"/>
            <a:ext cx="228600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593672"/>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iming>
    <p:tnLst>
      <p:par>
        <p:cTn id="1" dur="indefinite" restart="never" nodeType="tmRoot"/>
      </p:par>
    </p:tnLst>
  </p:timing>
  <p:txStyles>
    <p:titleStyle>
      <a:lvl1pPr marL="441325" indent="-441325" algn="l" rtl="0" eaLnBrk="0" fontAlgn="base" hangingPunct="0">
        <a:spcBef>
          <a:spcPct val="0"/>
        </a:spcBef>
        <a:spcAft>
          <a:spcPct val="0"/>
        </a:spcAft>
        <a:buBlip>
          <a:blip r:embed="rId15"/>
        </a:buBlip>
        <a:defRPr sz="4400">
          <a:solidFill>
            <a:srgbClr val="B01C2E"/>
          </a:solidFill>
          <a:latin typeface="+mj-lt"/>
          <a:ea typeface="+mj-ea"/>
          <a:cs typeface="+mj-cs"/>
        </a:defRPr>
      </a:lvl1pPr>
      <a:lvl2pPr marL="441325" indent="-441325" algn="l" rtl="0" eaLnBrk="0" fontAlgn="base" hangingPunct="0">
        <a:spcBef>
          <a:spcPct val="0"/>
        </a:spcBef>
        <a:spcAft>
          <a:spcPct val="0"/>
        </a:spcAft>
        <a:buBlip>
          <a:blip r:embed="rId15"/>
        </a:buBlip>
        <a:defRPr sz="4400">
          <a:solidFill>
            <a:srgbClr val="B01C2E"/>
          </a:solidFill>
          <a:latin typeface="Arial" charset="0"/>
        </a:defRPr>
      </a:lvl2pPr>
      <a:lvl3pPr marL="441325" indent="-441325" algn="l" rtl="0" eaLnBrk="0" fontAlgn="base" hangingPunct="0">
        <a:spcBef>
          <a:spcPct val="0"/>
        </a:spcBef>
        <a:spcAft>
          <a:spcPct val="0"/>
        </a:spcAft>
        <a:buBlip>
          <a:blip r:embed="rId15"/>
        </a:buBlip>
        <a:defRPr sz="4400">
          <a:solidFill>
            <a:srgbClr val="B01C2E"/>
          </a:solidFill>
          <a:latin typeface="Arial" charset="0"/>
        </a:defRPr>
      </a:lvl3pPr>
      <a:lvl4pPr marL="441325" indent="-441325" algn="l" rtl="0" eaLnBrk="0" fontAlgn="base" hangingPunct="0">
        <a:spcBef>
          <a:spcPct val="0"/>
        </a:spcBef>
        <a:spcAft>
          <a:spcPct val="0"/>
        </a:spcAft>
        <a:buBlip>
          <a:blip r:embed="rId15"/>
        </a:buBlip>
        <a:defRPr sz="4400">
          <a:solidFill>
            <a:srgbClr val="B01C2E"/>
          </a:solidFill>
          <a:latin typeface="Arial" charset="0"/>
        </a:defRPr>
      </a:lvl4pPr>
      <a:lvl5pPr marL="441325" indent="-441325" algn="l" rtl="0" eaLnBrk="0" fontAlgn="base" hangingPunct="0">
        <a:spcBef>
          <a:spcPct val="0"/>
        </a:spcBef>
        <a:spcAft>
          <a:spcPct val="0"/>
        </a:spcAft>
        <a:buBlip>
          <a:blip r:embed="rId15"/>
        </a:buBlip>
        <a:defRPr sz="4400">
          <a:solidFill>
            <a:srgbClr val="B01C2E"/>
          </a:solidFill>
          <a:latin typeface="Arial" charset="0"/>
        </a:defRPr>
      </a:lvl5pPr>
      <a:lvl6pPr marL="898525" indent="-441325" algn="l" rtl="0" fontAlgn="base">
        <a:spcBef>
          <a:spcPct val="0"/>
        </a:spcBef>
        <a:spcAft>
          <a:spcPct val="0"/>
        </a:spcAft>
        <a:buBlip>
          <a:blip r:embed="rId15"/>
        </a:buBlip>
        <a:defRPr sz="4400">
          <a:solidFill>
            <a:srgbClr val="B01C2E"/>
          </a:solidFill>
          <a:latin typeface="Arial" charset="0"/>
        </a:defRPr>
      </a:lvl6pPr>
      <a:lvl7pPr marL="1355725" indent="-441325" algn="l" rtl="0" fontAlgn="base">
        <a:spcBef>
          <a:spcPct val="0"/>
        </a:spcBef>
        <a:spcAft>
          <a:spcPct val="0"/>
        </a:spcAft>
        <a:buBlip>
          <a:blip r:embed="rId15"/>
        </a:buBlip>
        <a:defRPr sz="4400">
          <a:solidFill>
            <a:srgbClr val="B01C2E"/>
          </a:solidFill>
          <a:latin typeface="Arial" charset="0"/>
        </a:defRPr>
      </a:lvl7pPr>
      <a:lvl8pPr marL="1812925" indent="-441325" algn="l" rtl="0" fontAlgn="base">
        <a:spcBef>
          <a:spcPct val="0"/>
        </a:spcBef>
        <a:spcAft>
          <a:spcPct val="0"/>
        </a:spcAft>
        <a:buBlip>
          <a:blip r:embed="rId15"/>
        </a:buBlip>
        <a:defRPr sz="4400">
          <a:solidFill>
            <a:srgbClr val="B01C2E"/>
          </a:solidFill>
          <a:latin typeface="Arial" charset="0"/>
        </a:defRPr>
      </a:lvl8pPr>
      <a:lvl9pPr marL="2270125" indent="-441325" algn="l" rtl="0" fontAlgn="base">
        <a:spcBef>
          <a:spcPct val="0"/>
        </a:spcBef>
        <a:spcAft>
          <a:spcPct val="0"/>
        </a:spcAft>
        <a:buBlip>
          <a:blip r:embed="rId15"/>
        </a:buBlip>
        <a:defRPr sz="4400">
          <a:solidFill>
            <a:srgbClr val="B01C2E"/>
          </a:solidFill>
          <a:latin typeface="Arial" charset="0"/>
        </a:defRPr>
      </a:lvl9pPr>
    </p:titleStyle>
    <p:bodyStyle>
      <a:lvl1pPr marL="342900" indent="-342900" algn="l" rtl="0" eaLnBrk="0" fontAlgn="base" hangingPunct="0">
        <a:spcBef>
          <a:spcPct val="20000"/>
        </a:spcBef>
        <a:spcAft>
          <a:spcPct val="0"/>
        </a:spcAft>
        <a:buClr>
          <a:srgbClr val="2858BB"/>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2858BB"/>
        </a:buClr>
        <a:buChar char="•"/>
        <a:defRPr sz="2800">
          <a:solidFill>
            <a:schemeClr val="tx1"/>
          </a:solidFill>
          <a:latin typeface="+mn-lt"/>
        </a:defRPr>
      </a:lvl2pPr>
      <a:lvl3pPr marL="1143000" indent="-228600" algn="l" rtl="0" eaLnBrk="0" fontAlgn="base" hangingPunct="0">
        <a:spcBef>
          <a:spcPct val="20000"/>
        </a:spcBef>
        <a:spcAft>
          <a:spcPct val="0"/>
        </a:spcAft>
        <a:buClr>
          <a:srgbClr val="2858BB"/>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23850" y="260350"/>
            <a:ext cx="237648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Box 13"/>
          <p:cNvSpPr txBox="1">
            <a:spLocks noChangeArrowheads="1"/>
          </p:cNvSpPr>
          <p:nvPr userDrawn="1"/>
        </p:nvSpPr>
        <p:spPr bwMode="auto">
          <a:xfrm>
            <a:off x="5797550" y="404813"/>
            <a:ext cx="3240088" cy="336550"/>
          </a:xfrm>
          <a:prstGeom prst="rect">
            <a:avLst/>
          </a:prstGeom>
          <a:noFill/>
          <a:ln>
            <a:noFill/>
          </a:ln>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r>
              <a:rPr lang="en-GB" altLang="en-US" sz="1600" dirty="0" smtClean="0">
                <a:solidFill>
                  <a:srgbClr val="071B4D"/>
                </a:solidFill>
              </a:rPr>
              <a:t>Online Learning Environment</a:t>
            </a:r>
            <a:endParaRPr lang="en-GB" altLang="en-US" dirty="0" smtClean="0">
              <a:solidFill>
                <a:srgbClr val="000000"/>
              </a:solidFill>
            </a:endParaRPr>
          </a:p>
        </p:txBody>
      </p:sp>
      <p:grpSp>
        <p:nvGrpSpPr>
          <p:cNvPr id="2052" name="Group 14"/>
          <p:cNvGrpSpPr>
            <a:grpSpLocks/>
          </p:cNvGrpSpPr>
          <p:nvPr userDrawn="1"/>
        </p:nvGrpSpPr>
        <p:grpSpPr bwMode="auto">
          <a:xfrm>
            <a:off x="6084888" y="188913"/>
            <a:ext cx="2736850" cy="228600"/>
            <a:chOff x="3833" y="73"/>
            <a:chExt cx="1724" cy="144"/>
          </a:xfrm>
        </p:grpSpPr>
        <p:sp>
          <p:nvSpPr>
            <p:cNvPr id="2053" name="Line 15"/>
            <p:cNvSpPr>
              <a:spLocks noChangeShapeType="1"/>
            </p:cNvSpPr>
            <p:nvPr/>
          </p:nvSpPr>
          <p:spPr bwMode="auto">
            <a:xfrm>
              <a:off x="4332" y="73"/>
              <a:ext cx="0" cy="137"/>
            </a:xfrm>
            <a:prstGeom prst="line">
              <a:avLst/>
            </a:prstGeom>
            <a:noFill/>
            <a:ln w="12700">
              <a:solidFill>
                <a:srgbClr val="071B4D"/>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mtClean="0">
                <a:solidFill>
                  <a:srgbClr val="000000"/>
                </a:solidFill>
              </a:endParaRPr>
            </a:p>
          </p:txBody>
        </p:sp>
        <p:sp>
          <p:nvSpPr>
            <p:cNvPr id="2054" name="Line 16"/>
            <p:cNvSpPr>
              <a:spLocks noChangeShapeType="1"/>
            </p:cNvSpPr>
            <p:nvPr/>
          </p:nvSpPr>
          <p:spPr bwMode="auto">
            <a:xfrm flipH="1">
              <a:off x="4649" y="73"/>
              <a:ext cx="1" cy="137"/>
            </a:xfrm>
            <a:prstGeom prst="line">
              <a:avLst/>
            </a:prstGeom>
            <a:noFill/>
            <a:ln w="12700">
              <a:solidFill>
                <a:srgbClr val="071B4D"/>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mtClean="0">
                <a:solidFill>
                  <a:srgbClr val="000000"/>
                </a:solidFill>
              </a:endParaRPr>
            </a:p>
          </p:txBody>
        </p:sp>
        <p:sp>
          <p:nvSpPr>
            <p:cNvPr id="1031" name="Text Box 17"/>
            <p:cNvSpPr txBox="1">
              <a:spLocks noChangeArrowheads="1"/>
            </p:cNvSpPr>
            <p:nvPr/>
          </p:nvSpPr>
          <p:spPr bwMode="auto">
            <a:xfrm>
              <a:off x="3833" y="73"/>
              <a:ext cx="499" cy="144"/>
            </a:xfrm>
            <a:prstGeom prst="rect">
              <a:avLst/>
            </a:prstGeom>
            <a:noFill/>
            <a:ln>
              <a:noFill/>
            </a:ln>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r>
                <a:rPr lang="en-GB" altLang="en-US" sz="900" dirty="0" smtClean="0">
                  <a:solidFill>
                    <a:srgbClr val="071B4D"/>
                  </a:solidFill>
                </a:rPr>
                <a:t>About Us</a:t>
              </a:r>
              <a:endParaRPr lang="en-GB" altLang="en-US" dirty="0" smtClean="0">
                <a:solidFill>
                  <a:srgbClr val="000000"/>
                </a:solidFill>
              </a:endParaRPr>
            </a:p>
          </p:txBody>
        </p:sp>
        <p:sp>
          <p:nvSpPr>
            <p:cNvPr id="1032" name="Text Box 18"/>
            <p:cNvSpPr txBox="1">
              <a:spLocks noChangeArrowheads="1"/>
            </p:cNvSpPr>
            <p:nvPr/>
          </p:nvSpPr>
          <p:spPr bwMode="auto">
            <a:xfrm>
              <a:off x="4333" y="73"/>
              <a:ext cx="317" cy="144"/>
            </a:xfrm>
            <a:prstGeom prst="rect">
              <a:avLst/>
            </a:prstGeom>
            <a:noFill/>
            <a:ln>
              <a:noFill/>
            </a:ln>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r>
                <a:rPr lang="en-GB" altLang="en-US" sz="900" dirty="0" smtClean="0">
                  <a:solidFill>
                    <a:srgbClr val="071B4D"/>
                  </a:solidFill>
                </a:rPr>
                <a:t>Help</a:t>
              </a:r>
              <a:endParaRPr lang="en-GB" altLang="en-US" dirty="0" smtClean="0">
                <a:solidFill>
                  <a:srgbClr val="000000"/>
                </a:solidFill>
              </a:endParaRPr>
            </a:p>
          </p:txBody>
        </p:sp>
        <p:sp>
          <p:nvSpPr>
            <p:cNvPr id="1033" name="Text Box 19"/>
            <p:cNvSpPr txBox="1">
              <a:spLocks noChangeArrowheads="1"/>
            </p:cNvSpPr>
            <p:nvPr/>
          </p:nvSpPr>
          <p:spPr bwMode="auto">
            <a:xfrm>
              <a:off x="4650" y="73"/>
              <a:ext cx="907" cy="144"/>
            </a:xfrm>
            <a:prstGeom prst="rect">
              <a:avLst/>
            </a:prstGeom>
            <a:noFill/>
            <a:ln>
              <a:noFill/>
            </a:ln>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r>
                <a:rPr lang="en-GB" altLang="en-US" sz="900" dirty="0" smtClean="0">
                  <a:solidFill>
                    <a:srgbClr val="071B4D"/>
                  </a:solidFill>
                </a:rPr>
                <a:t>Go to RCGP website</a:t>
              </a:r>
              <a:endParaRPr lang="en-GB" altLang="en-US" dirty="0" smtClean="0">
                <a:solidFill>
                  <a:srgbClr val="000000"/>
                </a:solidFill>
              </a:endParaRPr>
            </a:p>
          </p:txBody>
        </p:sp>
      </p:grpSp>
    </p:spTree>
    <p:extLst>
      <p:ext uri="{BB962C8B-B14F-4D97-AF65-F5344CB8AC3E}">
        <p14:creationId xmlns:p14="http://schemas.microsoft.com/office/powerpoint/2010/main" val="2238717866"/>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0447C-BF7F-4EB0-932A-03CF7A7073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440045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endParaRPr lang="en-GB">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4640C7A6-A59E-48F9-9985-E2087C478EB2}" type="slidenum">
              <a:rPr lang="en-GB" smtClean="0">
                <a:solidFill>
                  <a:prstClr val="black">
                    <a:tint val="75000"/>
                  </a:prstClr>
                </a:solidFill>
              </a:rPr>
              <a:pPr defTabSz="685800"/>
              <a:t>‹#›</a:t>
            </a:fld>
            <a:endParaRPr lang="en-GB">
              <a:solidFill>
                <a:prstClr val="black">
                  <a:tint val="75000"/>
                </a:prstClr>
              </a:solidFill>
            </a:endParaRPr>
          </a:p>
        </p:txBody>
      </p:sp>
      <p:pic>
        <p:nvPicPr>
          <p:cNvPr id="7" name="Picture 6"/>
          <p:cNvPicPr>
            <a:picLocks noChangeAspect="1"/>
          </p:cNvPicPr>
          <p:nvPr userDrawn="1"/>
        </p:nvPicPr>
        <p:blipFill rotWithShape="1">
          <a:blip r:embed="rId13"/>
          <a:srcRect l="2848" t="8619" r="2155" b="8557"/>
          <a:stretch/>
        </p:blipFill>
        <p:spPr>
          <a:xfrm>
            <a:off x="3923928" y="5727924"/>
            <a:ext cx="1296144" cy="1130076"/>
          </a:xfrm>
          <a:prstGeom prst="rect">
            <a:avLst/>
          </a:prstGeom>
        </p:spPr>
      </p:pic>
    </p:spTree>
    <p:extLst>
      <p:ext uri="{BB962C8B-B14F-4D97-AF65-F5344CB8AC3E}">
        <p14:creationId xmlns:p14="http://schemas.microsoft.com/office/powerpoint/2010/main" val="70606561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680295"/>
            <a:ext cx="7841707" cy="3950736"/>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14" name="Picture 13" descr="logo-a5.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
        <p:nvSpPr>
          <p:cNvPr id="21"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2"/>
                </a:solidFill>
                <a:latin typeface="Arial"/>
                <a:cs typeface="Arial"/>
              </a:defRPr>
            </a:lvl1pPr>
          </a:lstStyle>
          <a:p>
            <a:pPr defTabSz="342900"/>
            <a:fld id="{902D5018-2030-2046-84FC-87E41EA86E42}" type="slidenum">
              <a:rPr lang="en-US" smtClean="0">
                <a:solidFill>
                  <a:srgbClr val="0072C6"/>
                </a:solidFill>
              </a:rPr>
              <a:pPr defTabSz="342900"/>
              <a:t>‹#›</a:t>
            </a:fld>
            <a:endParaRPr lang="en-US" dirty="0">
              <a:solidFill>
                <a:srgbClr val="0072C6"/>
              </a:solidFill>
            </a:endParaRPr>
          </a:p>
        </p:txBody>
      </p:sp>
      <p:sp>
        <p:nvSpPr>
          <p:cNvPr id="23" name="Date Placeholder 3"/>
          <p:cNvSpPr txBox="1">
            <a:spLocks/>
          </p:cNvSpPr>
          <p:nvPr userDrawn="1"/>
        </p:nvSpPr>
        <p:spPr>
          <a:xfrm>
            <a:off x="457200" y="6356352"/>
            <a:ext cx="2133600" cy="365125"/>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dirty="0" smtClean="0">
                <a:solidFill>
                  <a:prstClr val="black"/>
                </a:solidFill>
              </a:rPr>
              <a:t>www.england.nhs.uk</a:t>
            </a:r>
          </a:p>
        </p:txBody>
      </p:sp>
      <p:sp>
        <p:nvSpPr>
          <p:cNvPr id="26" name="Title Placeholder 1"/>
          <p:cNvSpPr>
            <a:spLocks noGrp="1"/>
          </p:cNvSpPr>
          <p:nvPr>
            <p:ph type="title"/>
          </p:nvPr>
        </p:nvSpPr>
        <p:spPr>
          <a:xfrm>
            <a:off x="457202" y="749914"/>
            <a:ext cx="7356815" cy="667725"/>
          </a:xfrm>
          <a:prstGeom prst="rect">
            <a:avLst/>
          </a:prstGeom>
        </p:spPr>
        <p:txBody>
          <a:bodyPr vert="horz" lIns="91440" tIns="45720" rIns="91440" bIns="45720" rtlCol="0" anchor="ctr">
            <a:normAutofit/>
          </a:bodyPr>
          <a:lstStyle/>
          <a:p>
            <a:r>
              <a:rPr lang="en-GB" sz="2700" b="1" dirty="0" smtClean="0">
                <a:solidFill>
                  <a:schemeClr val="tx2"/>
                </a:solidFill>
                <a:latin typeface="+mj-lt"/>
                <a:cs typeface="Arial"/>
              </a:rPr>
              <a:t>Click</a:t>
            </a:r>
            <a:r>
              <a:rPr lang="en-GB" sz="2700" b="1" baseline="0" dirty="0" smtClean="0">
                <a:solidFill>
                  <a:schemeClr val="tx2"/>
                </a:solidFill>
                <a:latin typeface="+mj-lt"/>
                <a:cs typeface="Arial"/>
              </a:rPr>
              <a:t> to edit the master title style</a:t>
            </a:r>
            <a:endParaRPr lang="en-GB" sz="2700" b="1" dirty="0">
              <a:solidFill>
                <a:schemeClr val="tx2"/>
              </a:solidFill>
              <a:latin typeface="+mj-lt"/>
              <a:cs typeface="Arial"/>
            </a:endParaRPr>
          </a:p>
        </p:txBody>
      </p:sp>
    </p:spTree>
    <p:extLst>
      <p:ext uri="{BB962C8B-B14F-4D97-AF65-F5344CB8AC3E}">
        <p14:creationId xmlns:p14="http://schemas.microsoft.com/office/powerpoint/2010/main" val="3069978765"/>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timing>
    <p:tnLst>
      <p:par>
        <p:cTn id="1" dur="indefinite" restart="never" nodeType="tmRoot"/>
      </p:par>
    </p:tnLst>
  </p:timing>
  <p:hf hdr="0" ftr="0" dt="0"/>
  <p:txStyles>
    <p:titleStyle>
      <a:lvl1pPr algn="l" defTabSz="342900" rtl="0" eaLnBrk="1" latinLnBrk="0" hangingPunct="1">
        <a:spcBef>
          <a:spcPct val="0"/>
        </a:spcBef>
        <a:buNone/>
        <a:defRPr lang="en-GB" sz="2700" b="1" i="0" kern="1200" baseline="0" smtClean="0">
          <a:solidFill>
            <a:schemeClr val="tx2"/>
          </a:solidFill>
          <a:latin typeface="Arial"/>
          <a:ea typeface="+mj-ea"/>
          <a:cs typeface="Arial"/>
        </a:defRPr>
      </a:lvl1pPr>
    </p:titleStyle>
    <p:bodyStyle>
      <a:lvl1pPr marL="257175" indent="-257175" algn="l" defTabSz="342900" rtl="0" eaLnBrk="1" latinLnBrk="0" hangingPunct="1">
        <a:spcBef>
          <a:spcPct val="20000"/>
        </a:spcBef>
        <a:buClr>
          <a:schemeClr val="tx2"/>
        </a:buClr>
        <a:buFont typeface="Arial"/>
        <a:buChar char="•"/>
        <a:defRPr sz="1800" kern="1200">
          <a:solidFill>
            <a:schemeClr val="tx1"/>
          </a:solidFill>
          <a:latin typeface="+mn-lt"/>
          <a:ea typeface="+mn-ea"/>
          <a:cs typeface="+mn-cs"/>
        </a:defRPr>
      </a:lvl1pPr>
      <a:lvl2pPr marL="557213" indent="-214313" algn="l" defTabSz="342900" rtl="0" eaLnBrk="1" latinLnBrk="0" hangingPunct="1">
        <a:spcBef>
          <a:spcPct val="20000"/>
        </a:spcBef>
        <a:buClr>
          <a:schemeClr val="tx2"/>
        </a:buClr>
        <a:buFont typeface="Arial"/>
        <a:buChar char="•"/>
        <a:defRPr sz="1800" kern="1200">
          <a:solidFill>
            <a:schemeClr val="tx1"/>
          </a:solidFill>
          <a:latin typeface="+mn-lt"/>
          <a:ea typeface="+mn-ea"/>
          <a:cs typeface="+mn-cs"/>
        </a:defRPr>
      </a:lvl2pPr>
      <a:lvl3pPr marL="857250" indent="-171450" algn="l" defTabSz="342900" rtl="0" eaLnBrk="1" latinLnBrk="0" hangingPunct="1">
        <a:spcBef>
          <a:spcPct val="20000"/>
        </a:spcBef>
        <a:buClr>
          <a:schemeClr val="tx2"/>
        </a:buClr>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chemeClr val="tx2"/>
        </a:buClr>
        <a:buFont typeface="Arial"/>
        <a:buChar char="•"/>
        <a:defRPr sz="1800" kern="1200">
          <a:solidFill>
            <a:schemeClr val="tx1"/>
          </a:solidFill>
          <a:latin typeface="+mn-lt"/>
          <a:ea typeface="+mn-ea"/>
          <a:cs typeface="+mn-cs"/>
        </a:defRPr>
      </a:lvl4pPr>
      <a:lvl5pPr marL="1543050" indent="-171450" algn="l" defTabSz="342900" rtl="0" eaLnBrk="1" latinLnBrk="0" hangingPunct="1">
        <a:spcBef>
          <a:spcPct val="20000"/>
        </a:spcBef>
        <a:buClr>
          <a:schemeClr val="tx2"/>
        </a:buClr>
        <a:buFont typeface="Arial"/>
        <a:buChar char="•"/>
        <a:defRPr sz="18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80295"/>
            <a:ext cx="7841707" cy="3950736"/>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14" name="Picture 13" descr="logo-a5.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
        <p:nvSpPr>
          <p:cNvPr id="21"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pPr defTabSz="457200"/>
            <a:fld id="{902D5018-2030-2046-84FC-87E41EA86E42}" type="slidenum">
              <a:rPr lang="en-US" smtClean="0">
                <a:solidFill>
                  <a:srgbClr val="0072C6"/>
                </a:solidFill>
              </a:rPr>
              <a:pPr defTabSz="457200"/>
              <a:t>‹#›</a:t>
            </a:fld>
            <a:endParaRPr lang="en-US" dirty="0">
              <a:solidFill>
                <a:srgbClr val="0072C6"/>
              </a:solidFill>
            </a:endParaRPr>
          </a:p>
        </p:txBody>
      </p:sp>
      <p:sp>
        <p:nvSpPr>
          <p:cNvPr id="23"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smtClean="0">
                <a:solidFill>
                  <a:prstClr val="black"/>
                </a:solidFill>
              </a:rPr>
              <a:t>www.england.nhs.uk</a:t>
            </a:r>
          </a:p>
        </p:txBody>
      </p:sp>
      <p:sp>
        <p:nvSpPr>
          <p:cNvPr id="26" name="Title Placeholder 1"/>
          <p:cNvSpPr>
            <a:spLocks noGrp="1"/>
          </p:cNvSpPr>
          <p:nvPr>
            <p:ph type="title"/>
          </p:nvPr>
        </p:nvSpPr>
        <p:spPr>
          <a:xfrm>
            <a:off x="457201" y="749912"/>
            <a:ext cx="7356815" cy="667725"/>
          </a:xfrm>
          <a:prstGeom prst="rect">
            <a:avLst/>
          </a:prstGeom>
        </p:spPr>
        <p:txBody>
          <a:bodyPr vert="horz" lIns="91440" tIns="45720" rIns="91440" bIns="45720" rtlCol="0" anchor="ctr">
            <a:normAutofit/>
          </a:bodyPr>
          <a:lstStyle/>
          <a:p>
            <a:r>
              <a:rPr lang="en-GB" sz="3600" b="1" dirty="0" smtClean="0">
                <a:solidFill>
                  <a:schemeClr val="tx2"/>
                </a:solidFill>
                <a:latin typeface="+mj-lt"/>
                <a:cs typeface="Arial"/>
              </a:rPr>
              <a:t>Click</a:t>
            </a:r>
            <a:r>
              <a:rPr lang="en-GB" sz="3600" b="1" baseline="0" dirty="0" smtClean="0">
                <a:solidFill>
                  <a:schemeClr val="tx2"/>
                </a:solidFill>
                <a:latin typeface="+mj-lt"/>
                <a:cs typeface="Arial"/>
              </a:rPr>
              <a:t> to edit the master title style</a:t>
            </a:r>
            <a:endParaRPr lang="en-GB" sz="3600" b="1" dirty="0">
              <a:solidFill>
                <a:schemeClr val="tx2"/>
              </a:solidFill>
              <a:latin typeface="+mj-lt"/>
              <a:cs typeface="Arial"/>
            </a:endParaRPr>
          </a:p>
        </p:txBody>
      </p:sp>
    </p:spTree>
    <p:extLst>
      <p:ext uri="{BB962C8B-B14F-4D97-AF65-F5344CB8AC3E}">
        <p14:creationId xmlns:p14="http://schemas.microsoft.com/office/powerpoint/2010/main" val="32964826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Lst>
  <p:timing>
    <p:tnLst>
      <p:par>
        <p:cTn id="1" dur="indefinite" restart="never" nodeType="tmRoot"/>
      </p:par>
    </p:tnLst>
  </p:timing>
  <p:hf hdr="0" ftr="0" dt="0"/>
  <p:txStyles>
    <p:titleStyle>
      <a:lvl1pPr algn="l" defTabSz="457200" rtl="0" eaLnBrk="1" latinLnBrk="0" hangingPunct="1">
        <a:spcBef>
          <a:spcPct val="0"/>
        </a:spcBef>
        <a:buNone/>
        <a:defRPr lang="en-GB" sz="3600" b="1" i="0" kern="1200" baseline="0" smtClean="0">
          <a:solidFill>
            <a:schemeClr val="tx2"/>
          </a:solidFill>
          <a:latin typeface="Arial"/>
          <a:ea typeface="+mj-ea"/>
          <a:cs typeface="Arial"/>
        </a:defRPr>
      </a:lvl1pPr>
    </p:titleStyle>
    <p:bodyStyle>
      <a:lvl1pPr marL="342900" indent="-3429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80295"/>
            <a:ext cx="7841707" cy="3950736"/>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14" name="Picture 13" descr="logo-a5.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
        <p:nvSpPr>
          <p:cNvPr id="21"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pPr defTabSz="457200"/>
            <a:fld id="{902D5018-2030-2046-84FC-87E41EA86E42}" type="slidenum">
              <a:rPr lang="en-US" smtClean="0">
                <a:solidFill>
                  <a:srgbClr val="0072C6"/>
                </a:solidFill>
              </a:rPr>
              <a:pPr defTabSz="457200"/>
              <a:t>‹#›</a:t>
            </a:fld>
            <a:endParaRPr lang="en-US" dirty="0">
              <a:solidFill>
                <a:srgbClr val="0072C6"/>
              </a:solidFill>
            </a:endParaRPr>
          </a:p>
        </p:txBody>
      </p:sp>
      <p:sp>
        <p:nvSpPr>
          <p:cNvPr id="23"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smtClean="0">
                <a:solidFill>
                  <a:prstClr val="black"/>
                </a:solidFill>
              </a:rPr>
              <a:t>www.england.nhs.uk</a:t>
            </a:r>
          </a:p>
        </p:txBody>
      </p:sp>
      <p:sp>
        <p:nvSpPr>
          <p:cNvPr id="26" name="Title Placeholder 1"/>
          <p:cNvSpPr>
            <a:spLocks noGrp="1"/>
          </p:cNvSpPr>
          <p:nvPr>
            <p:ph type="title"/>
          </p:nvPr>
        </p:nvSpPr>
        <p:spPr>
          <a:xfrm>
            <a:off x="457201" y="749912"/>
            <a:ext cx="7356815" cy="667725"/>
          </a:xfrm>
          <a:prstGeom prst="rect">
            <a:avLst/>
          </a:prstGeom>
        </p:spPr>
        <p:txBody>
          <a:bodyPr vert="horz" lIns="91440" tIns="45720" rIns="91440" bIns="45720" rtlCol="0" anchor="ctr">
            <a:normAutofit/>
          </a:bodyPr>
          <a:lstStyle/>
          <a:p>
            <a:r>
              <a:rPr lang="en-GB" sz="3600" b="1" dirty="0" smtClean="0">
                <a:solidFill>
                  <a:schemeClr val="tx2"/>
                </a:solidFill>
                <a:latin typeface="+mj-lt"/>
                <a:cs typeface="Arial"/>
              </a:rPr>
              <a:t>Click</a:t>
            </a:r>
            <a:r>
              <a:rPr lang="en-GB" sz="3600" b="1" baseline="0" dirty="0" smtClean="0">
                <a:solidFill>
                  <a:schemeClr val="tx2"/>
                </a:solidFill>
                <a:latin typeface="+mj-lt"/>
                <a:cs typeface="Arial"/>
              </a:rPr>
              <a:t> to edit the master title style</a:t>
            </a:r>
            <a:endParaRPr lang="en-GB" sz="3600" b="1" dirty="0">
              <a:solidFill>
                <a:schemeClr val="tx2"/>
              </a:solidFill>
              <a:latin typeface="+mj-lt"/>
              <a:cs typeface="Arial"/>
            </a:endParaRPr>
          </a:p>
        </p:txBody>
      </p:sp>
    </p:spTree>
    <p:extLst>
      <p:ext uri="{BB962C8B-B14F-4D97-AF65-F5344CB8AC3E}">
        <p14:creationId xmlns:p14="http://schemas.microsoft.com/office/powerpoint/2010/main" val="190056163"/>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Lst>
  <p:timing>
    <p:tnLst>
      <p:par>
        <p:cTn id="1" dur="indefinite" restart="never" nodeType="tmRoot"/>
      </p:par>
    </p:tnLst>
  </p:timing>
  <p:hf hdr="0" ftr="0" dt="0"/>
  <p:txStyles>
    <p:titleStyle>
      <a:lvl1pPr algn="l" defTabSz="457200" rtl="0" eaLnBrk="1" latinLnBrk="0" hangingPunct="1">
        <a:spcBef>
          <a:spcPct val="0"/>
        </a:spcBef>
        <a:buNone/>
        <a:defRPr lang="en-GB" sz="3600" b="1" i="0" kern="1200" baseline="0" smtClean="0">
          <a:solidFill>
            <a:schemeClr val="tx2"/>
          </a:solidFill>
          <a:latin typeface="Arial"/>
          <a:ea typeface="+mj-ea"/>
          <a:cs typeface="Arial"/>
        </a:defRPr>
      </a:lvl1pPr>
    </p:titleStyle>
    <p:bodyStyle>
      <a:lvl1pPr marL="342900" indent="-3429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2" y="1680295"/>
            <a:ext cx="7841707" cy="3950736"/>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14" name="Picture 13" descr="logo-a5.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
        <p:nvSpPr>
          <p:cNvPr id="21"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2"/>
                </a:solidFill>
                <a:latin typeface="Arial"/>
                <a:cs typeface="Arial"/>
              </a:defRPr>
            </a:lvl1pPr>
          </a:lstStyle>
          <a:p>
            <a:pPr defTabSz="257175"/>
            <a:fld id="{902D5018-2030-2046-84FC-87E41EA86E42}" type="slidenum">
              <a:rPr lang="en-US" smtClean="0">
                <a:solidFill>
                  <a:srgbClr val="0072C6"/>
                </a:solidFill>
              </a:rPr>
              <a:pPr defTabSz="257175"/>
              <a:t>‹#›</a:t>
            </a:fld>
            <a:endParaRPr lang="en-US" dirty="0">
              <a:solidFill>
                <a:srgbClr val="0072C6"/>
              </a:solidFill>
            </a:endParaRPr>
          </a:p>
        </p:txBody>
      </p:sp>
      <p:sp>
        <p:nvSpPr>
          <p:cNvPr id="23" name="Date Placeholder 3"/>
          <p:cNvSpPr txBox="1">
            <a:spLocks/>
          </p:cNvSpPr>
          <p:nvPr userDrawn="1"/>
        </p:nvSpPr>
        <p:spPr>
          <a:xfrm>
            <a:off x="457200" y="6356354"/>
            <a:ext cx="2133600" cy="365125"/>
          </a:xfrm>
          <a:prstGeom prst="rect">
            <a:avLst/>
          </a:prstGeom>
        </p:spPr>
        <p:txBody>
          <a:bodyPr vert="horz" lIns="51435" tIns="25718" rIns="51435" bIns="25718" rtlCol="0" anchor="ctr"/>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675" dirty="0" smtClean="0">
                <a:solidFill>
                  <a:prstClr val="black"/>
                </a:solidFill>
              </a:rPr>
              <a:t>www.england.nhs.uk</a:t>
            </a:r>
          </a:p>
        </p:txBody>
      </p:sp>
      <p:sp>
        <p:nvSpPr>
          <p:cNvPr id="26" name="Title Placeholder 1"/>
          <p:cNvSpPr>
            <a:spLocks noGrp="1"/>
          </p:cNvSpPr>
          <p:nvPr>
            <p:ph type="title"/>
          </p:nvPr>
        </p:nvSpPr>
        <p:spPr>
          <a:xfrm>
            <a:off x="457203" y="749916"/>
            <a:ext cx="7356815" cy="667725"/>
          </a:xfrm>
          <a:prstGeom prst="rect">
            <a:avLst/>
          </a:prstGeom>
        </p:spPr>
        <p:txBody>
          <a:bodyPr vert="horz" lIns="91440" tIns="45720" rIns="91440" bIns="45720" rtlCol="0" anchor="ctr">
            <a:normAutofit/>
          </a:bodyPr>
          <a:lstStyle/>
          <a:p>
            <a:r>
              <a:rPr lang="en-GB" sz="2025" b="1" dirty="0" smtClean="0">
                <a:solidFill>
                  <a:schemeClr val="tx2"/>
                </a:solidFill>
                <a:latin typeface="+mj-lt"/>
                <a:cs typeface="Arial"/>
              </a:rPr>
              <a:t>Click</a:t>
            </a:r>
            <a:r>
              <a:rPr lang="en-GB" sz="2025" b="1" baseline="0" dirty="0" smtClean="0">
                <a:solidFill>
                  <a:schemeClr val="tx2"/>
                </a:solidFill>
                <a:latin typeface="+mj-lt"/>
                <a:cs typeface="Arial"/>
              </a:rPr>
              <a:t> to edit the master title style</a:t>
            </a:r>
            <a:endParaRPr lang="en-GB" sz="2025" b="1" dirty="0">
              <a:solidFill>
                <a:schemeClr val="tx2"/>
              </a:solidFill>
              <a:latin typeface="+mj-lt"/>
              <a:cs typeface="Arial"/>
            </a:endParaRPr>
          </a:p>
        </p:txBody>
      </p:sp>
    </p:spTree>
    <p:extLst>
      <p:ext uri="{BB962C8B-B14F-4D97-AF65-F5344CB8AC3E}">
        <p14:creationId xmlns:p14="http://schemas.microsoft.com/office/powerpoint/2010/main" val="801019861"/>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Lst>
  <p:timing>
    <p:tnLst>
      <p:par>
        <p:cTn id="1" dur="indefinite" restart="never" nodeType="tmRoot"/>
      </p:par>
    </p:tnLst>
  </p:timing>
  <p:hf hdr="0" ftr="0" dt="0"/>
  <p:txStyles>
    <p:titleStyle>
      <a:lvl1pPr algn="l" defTabSz="257175" rtl="0" eaLnBrk="1" latinLnBrk="0" hangingPunct="1">
        <a:spcBef>
          <a:spcPct val="0"/>
        </a:spcBef>
        <a:buNone/>
        <a:defRPr lang="en-GB" sz="2025" b="1" i="0" kern="1200" baseline="0" smtClean="0">
          <a:solidFill>
            <a:schemeClr val="tx2"/>
          </a:solidFill>
          <a:latin typeface="Arial"/>
          <a:ea typeface="+mj-ea"/>
          <a:cs typeface="Arial"/>
        </a:defRPr>
      </a:lvl1pPr>
    </p:titleStyle>
    <p:bodyStyle>
      <a:lvl1pPr marL="192881" indent="-192881" algn="l" defTabSz="257175" rtl="0" eaLnBrk="1" latinLnBrk="0" hangingPunct="1">
        <a:spcBef>
          <a:spcPct val="20000"/>
        </a:spcBef>
        <a:buClr>
          <a:schemeClr val="tx2"/>
        </a:buClr>
        <a:buFont typeface="Arial"/>
        <a:buChar char="•"/>
        <a:defRPr sz="1350" kern="1200">
          <a:solidFill>
            <a:schemeClr val="tx1"/>
          </a:solidFill>
          <a:latin typeface="+mn-lt"/>
          <a:ea typeface="+mn-ea"/>
          <a:cs typeface="+mn-cs"/>
        </a:defRPr>
      </a:lvl1pPr>
      <a:lvl2pPr marL="417910" indent="-160735" algn="l" defTabSz="257175" rtl="0" eaLnBrk="1" latinLnBrk="0" hangingPunct="1">
        <a:spcBef>
          <a:spcPct val="20000"/>
        </a:spcBef>
        <a:buClr>
          <a:schemeClr val="tx2"/>
        </a:buClr>
        <a:buFont typeface="Arial"/>
        <a:buChar char="•"/>
        <a:defRPr sz="1350" kern="1200">
          <a:solidFill>
            <a:schemeClr val="tx1"/>
          </a:solidFill>
          <a:latin typeface="+mn-lt"/>
          <a:ea typeface="+mn-ea"/>
          <a:cs typeface="+mn-cs"/>
        </a:defRPr>
      </a:lvl2pPr>
      <a:lvl3pPr marL="642938" indent="-128588" algn="l" defTabSz="257175" rtl="0" eaLnBrk="1" latinLnBrk="0" hangingPunct="1">
        <a:spcBef>
          <a:spcPct val="20000"/>
        </a:spcBef>
        <a:buClr>
          <a:schemeClr val="tx2"/>
        </a:buClr>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Clr>
          <a:schemeClr val="tx2"/>
        </a:buClr>
        <a:buFont typeface="Arial"/>
        <a:buChar char="•"/>
        <a:defRPr sz="1350" kern="1200">
          <a:solidFill>
            <a:schemeClr val="tx1"/>
          </a:solidFill>
          <a:latin typeface="+mn-lt"/>
          <a:ea typeface="+mn-ea"/>
          <a:cs typeface="+mn-cs"/>
        </a:defRPr>
      </a:lvl4pPr>
      <a:lvl5pPr marL="1157288" indent="-128588" algn="l" defTabSz="257175" rtl="0" eaLnBrk="1" latinLnBrk="0" hangingPunct="1">
        <a:spcBef>
          <a:spcPct val="20000"/>
        </a:spcBef>
        <a:buClr>
          <a:schemeClr val="tx2"/>
        </a:buClr>
        <a:buFont typeface="Arial"/>
        <a:buChar char="•"/>
        <a:defRPr sz="1350"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47B4F43-2448-4794-8C40-2A4E7992B6C7}" type="datetimeFigureOut">
              <a:rPr lang="en-GB" smtClean="0">
                <a:solidFill>
                  <a:prstClr val="black">
                    <a:tint val="75000"/>
                  </a:prstClr>
                </a:solidFill>
              </a:rPr>
              <a:pPr/>
              <a:t>24/09/2015</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37DCD4-70B8-4A4D-8CCA-D2D63DAC35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544231"/>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03B849-01EC-4F14-8913-6C5699522222}" type="datetimeFigureOut">
              <a:rPr lang="en-GB" smtClean="0">
                <a:solidFill>
                  <a:prstClr val="black">
                    <a:tint val="75000"/>
                  </a:prstClr>
                </a:solidFill>
              </a:rPr>
              <a:pPr/>
              <a:t>24/09/2015</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D718E-DF68-447C-B09B-8F044EB6F27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556833"/>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hyperlink" Target="mailto:johantaylor@nhs.net" TargetMode="Externa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46.xml"/><Relationship Id="rId4" Type="http://schemas.openxmlformats.org/officeDocument/2006/relationships/image" Target="../media/image47.gif"/></Relationships>
</file>

<file path=ppt/slides/_rels/slide4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58.xml"/><Relationship Id="rId4" Type="http://schemas.openxmlformats.org/officeDocument/2006/relationships/image" Target="../media/image50.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53.png"/><Relationship Id="rId11" Type="http://schemas.microsoft.com/office/2007/relationships/hdphoto" Target="../media/hdphoto3.wdp"/><Relationship Id="rId5" Type="http://schemas.openxmlformats.org/officeDocument/2006/relationships/image" Target="../media/image52.png"/><Relationship Id="rId10"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microsoft.com/office/2007/relationships/hdphoto" Target="../media/hdphoto5.wdp"/><Relationship Id="rId5" Type="http://schemas.openxmlformats.org/officeDocument/2006/relationships/image" Target="../media/image58.png"/><Relationship Id="rId10" Type="http://schemas.openxmlformats.org/officeDocument/2006/relationships/image" Target="../media/image60.png"/><Relationship Id="rId4" Type="http://schemas.microsoft.com/office/2007/relationships/hdphoto" Target="../media/hdphoto4.wdp"/><Relationship Id="rId9" Type="http://schemas.openxmlformats.org/officeDocument/2006/relationships/image" Target="../media/image55.png"/></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7.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7.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3.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notesSlide" Target="../notesSlides/notesSlide12.xml"/><Relationship Id="rId7" Type="http://schemas.openxmlformats.org/officeDocument/2006/relationships/image" Target="../media/image67.png"/><Relationship Id="rId2" Type="http://schemas.openxmlformats.org/officeDocument/2006/relationships/slideLayout" Target="../slideLayouts/slideLayout71.xml"/><Relationship Id="rId1" Type="http://schemas.openxmlformats.org/officeDocument/2006/relationships/vmlDrawing" Target="../drawings/vmlDrawing1.v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0.png"/><Relationship Id="rId7" Type="http://schemas.microsoft.com/office/2007/relationships/hdphoto" Target="../media/hdphoto7.wdp"/><Relationship Id="rId2" Type="http://schemas.openxmlformats.org/officeDocument/2006/relationships/image" Target="../media/image69.png"/><Relationship Id="rId1" Type="http://schemas.openxmlformats.org/officeDocument/2006/relationships/slideLayout" Target="../slideLayouts/slideLayout58.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4.png"/><Relationship Id="rId4" Type="http://schemas.openxmlformats.org/officeDocument/2006/relationships/image" Target="../media/image71.png"/><Relationship Id="rId9" Type="http://schemas.microsoft.com/office/2007/relationships/hdphoto" Target="../media/hdphoto6.wd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58.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8.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71.xml"/><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3.xml"/><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09.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emf"/><Relationship Id="rId1" Type="http://schemas.openxmlformats.org/officeDocument/2006/relationships/slideLayout" Target="../slideLayouts/slideLayout10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9.xml"/><Relationship Id="rId1" Type="http://schemas.openxmlformats.org/officeDocument/2006/relationships/vmlDrawing" Target="../drawings/vmlDrawing2.vml"/><Relationship Id="rId5" Type="http://schemas.openxmlformats.org/officeDocument/2006/relationships/image" Target="../media/image91.png"/><Relationship Id="rId4" Type="http://schemas.openxmlformats.org/officeDocument/2006/relationships/oleObject" Target="../embeddings/oleObject2.bin"/></Relationships>
</file>

<file path=ppt/slides/_rels/slide77.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17.xml"/><Relationship Id="rId1" Type="http://schemas.openxmlformats.org/officeDocument/2006/relationships/slideLayout" Target="../slideLayouts/slideLayout10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9.xml"/></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19.xml"/><Relationship Id="rId1" Type="http://schemas.openxmlformats.org/officeDocument/2006/relationships/slideLayout" Target="../slideLayouts/slideLayout10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1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92.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GB" sz="3600" dirty="0" smtClean="0"/>
              <a:t>Patient Online</a:t>
            </a:r>
            <a:br>
              <a:rPr lang="en-GB" sz="3600" dirty="0" smtClean="0"/>
            </a:br>
            <a:r>
              <a:rPr lang="en-GB" sz="1800" dirty="0" smtClean="0"/>
              <a:t>EMIS National User Group </a:t>
            </a:r>
            <a:endParaRPr lang="en-US" sz="1800" dirty="0"/>
          </a:p>
        </p:txBody>
      </p:sp>
      <p:sp>
        <p:nvSpPr>
          <p:cNvPr id="26" name="Content Placeholder 25"/>
          <p:cNvSpPr>
            <a:spLocks noGrp="1"/>
          </p:cNvSpPr>
          <p:nvPr>
            <p:ph sz="quarter" idx="11"/>
          </p:nvPr>
        </p:nvSpPr>
        <p:spPr/>
        <p:txBody>
          <a:bodyPr>
            <a:normAutofit/>
          </a:bodyPr>
          <a:lstStyle/>
          <a:p>
            <a:r>
              <a:rPr lang="en-GB" dirty="0" smtClean="0"/>
              <a:t>Alan McDermott</a:t>
            </a:r>
          </a:p>
        </p:txBody>
      </p:sp>
      <p:sp>
        <p:nvSpPr>
          <p:cNvPr id="27" name="Content Placeholder 26"/>
          <p:cNvSpPr>
            <a:spLocks noGrp="1"/>
          </p:cNvSpPr>
          <p:nvPr>
            <p:ph sz="quarter" idx="12"/>
          </p:nvPr>
        </p:nvSpPr>
        <p:spPr/>
        <p:txBody>
          <a:bodyPr>
            <a:noAutofit/>
          </a:bodyPr>
          <a:lstStyle/>
          <a:p>
            <a:r>
              <a:rPr lang="en-US" sz="1200" b="1" dirty="0" smtClean="0"/>
              <a:t> September 2015</a:t>
            </a:r>
          </a:p>
        </p:txBody>
      </p:sp>
      <p:pic>
        <p:nvPicPr>
          <p:cNvPr id="5" name="emis_logo.png"/>
          <p:cNvPicPr/>
          <p:nvPr/>
        </p:nvPicPr>
        <p:blipFill>
          <a:blip r:embed="rId2">
            <a:extLst/>
          </a:blip>
          <a:stretch>
            <a:fillRect/>
          </a:stretch>
        </p:blipFill>
        <p:spPr>
          <a:xfrm>
            <a:off x="508000" y="114300"/>
            <a:ext cx="2679700" cy="774854"/>
          </a:xfrm>
          <a:prstGeom prst="rect">
            <a:avLst/>
          </a:prstGeom>
          <a:ln>
            <a:round/>
          </a:ln>
        </p:spPr>
      </p:pic>
    </p:spTree>
    <p:extLst>
      <p:ext uri="{BB962C8B-B14F-4D97-AF65-F5344CB8AC3E}">
        <p14:creationId xmlns:p14="http://schemas.microsoft.com/office/powerpoint/2010/main" val="24667653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73564"/>
            <a:ext cx="8418786" cy="5123793"/>
          </a:xfrm>
        </p:spPr>
        <p:txBody>
          <a:bodyPr>
            <a:normAutofit/>
          </a:bodyPr>
          <a:lstStyle/>
          <a:p>
            <a:pPr marL="914400" lvl="1" indent="-457200">
              <a:spcAft>
                <a:spcPts val="600"/>
              </a:spcAft>
              <a:buFont typeface="+mj-lt"/>
              <a:buAutoNum type="arabicPeriod"/>
            </a:pPr>
            <a:r>
              <a:rPr lang="en-GB" dirty="0" smtClean="0"/>
              <a:t>Detailed coded record functionality available in current release – version 5.5, available to all practices since end August 2015</a:t>
            </a:r>
          </a:p>
          <a:p>
            <a:pPr marL="914400" lvl="1" indent="-457200">
              <a:spcAft>
                <a:spcPts val="600"/>
              </a:spcAft>
              <a:buFont typeface="+mj-lt"/>
              <a:buAutoNum type="arabicPeriod"/>
            </a:pPr>
            <a:r>
              <a:rPr lang="en-GB" dirty="0" smtClean="0"/>
              <a:t>Currently being assured by HSCIC</a:t>
            </a:r>
          </a:p>
          <a:p>
            <a:pPr marL="914400" lvl="1" indent="-457200">
              <a:spcAft>
                <a:spcPts val="600"/>
              </a:spcAft>
              <a:buFont typeface="+mj-lt"/>
              <a:buAutoNum type="arabicPeriod"/>
            </a:pPr>
            <a:r>
              <a:rPr lang="en-GB" dirty="0" smtClean="0"/>
              <a:t>Future releases – enhancements to Patient Facing Services</a:t>
            </a:r>
          </a:p>
          <a:p>
            <a:pPr lvl="1">
              <a:lnSpc>
                <a:spcPct val="200000"/>
              </a:lnSpc>
            </a:pPr>
            <a:endParaRPr lang="en-GB" dirty="0" smtClean="0"/>
          </a:p>
        </p:txBody>
      </p:sp>
      <p:sp>
        <p:nvSpPr>
          <p:cNvPr id="3" name="Slide Number Placeholder 2"/>
          <p:cNvSpPr>
            <a:spLocks noGrp="1"/>
          </p:cNvSpPr>
          <p:nvPr>
            <p:ph type="sldNum" sz="quarter" idx="10"/>
          </p:nvPr>
        </p:nvSpPr>
        <p:spPr/>
        <p:txBody>
          <a:bodyPr/>
          <a:lstStyle/>
          <a:p>
            <a:fld id="{902D5018-2030-2046-84FC-87E41EA86E42}" type="slidenum">
              <a:rPr lang="en-US" smtClean="0"/>
              <a:pPr/>
              <a:t>10</a:t>
            </a:fld>
            <a:endParaRPr lang="en-US" dirty="0"/>
          </a:p>
        </p:txBody>
      </p:sp>
      <p:sp>
        <p:nvSpPr>
          <p:cNvPr id="4" name="Title 3"/>
          <p:cNvSpPr>
            <a:spLocks noGrp="1"/>
          </p:cNvSpPr>
          <p:nvPr>
            <p:ph type="title"/>
          </p:nvPr>
        </p:nvSpPr>
        <p:spPr/>
        <p:txBody>
          <a:bodyPr>
            <a:normAutofit fontScale="90000"/>
          </a:bodyPr>
          <a:lstStyle/>
          <a:p>
            <a:r>
              <a:rPr lang="en-GB" dirty="0" smtClean="0"/>
              <a:t>Functionality for detailed coded record access – EMIS</a:t>
            </a:r>
            <a:endParaRPr lang="en-GB" dirty="0"/>
          </a:p>
        </p:txBody>
      </p:sp>
    </p:spTree>
    <p:extLst>
      <p:ext uri="{BB962C8B-B14F-4D97-AF65-F5344CB8AC3E}">
        <p14:creationId xmlns:p14="http://schemas.microsoft.com/office/powerpoint/2010/main" val="536762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GB" sz="2800" dirty="0"/>
              <a:t>5</a:t>
            </a:r>
            <a:r>
              <a:rPr lang="en-GB" sz="2800" dirty="0" smtClean="0"/>
              <a:t>. Progress to Date</a:t>
            </a:r>
            <a:endParaRPr lang="en-GB" sz="2800" dirty="0"/>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23134A5E-8B9A-4F1B-8A1C-D54727A06F98}" type="slidenum">
              <a:rPr lang="en-GB" sz="800" smtClean="0"/>
              <a:pPr/>
              <a:t>11</a:t>
            </a:fld>
            <a:endParaRPr lang="en-GB" sz="800" dirty="0"/>
          </a:p>
        </p:txBody>
      </p:sp>
    </p:spTree>
    <p:extLst>
      <p:ext uri="{BB962C8B-B14F-4D97-AF65-F5344CB8AC3E}">
        <p14:creationId xmlns:p14="http://schemas.microsoft.com/office/powerpoint/2010/main" val="2184447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Appointments</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33507208"/>
              </p:ext>
            </p:extLst>
          </p:nvPr>
        </p:nvGraphicFramePr>
        <p:xfrm>
          <a:off x="457200" y="1089025"/>
          <a:ext cx="8404225" cy="52673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48150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Repeat prescriptions</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52114111"/>
              </p:ext>
            </p:extLst>
          </p:nvPr>
        </p:nvGraphicFramePr>
        <p:xfrm>
          <a:off x="457200" y="1089025"/>
          <a:ext cx="8404225" cy="52673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5829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Access to full </a:t>
            </a:r>
            <a:r>
              <a:rPr lang="en-GB" dirty="0"/>
              <a:t>m</a:t>
            </a:r>
            <a:r>
              <a:rPr lang="en-GB" dirty="0" smtClean="0"/>
              <a:t>edical </a:t>
            </a:r>
            <a:r>
              <a:rPr lang="en-GB" dirty="0"/>
              <a:t>r</a:t>
            </a:r>
            <a:r>
              <a:rPr lang="en-GB" dirty="0" smtClean="0"/>
              <a:t>ecord</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12959845"/>
              </p:ext>
            </p:extLst>
          </p:nvPr>
        </p:nvGraphicFramePr>
        <p:xfrm>
          <a:off x="457200" y="1089025"/>
          <a:ext cx="8404225" cy="52673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6458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GB" sz="2800" dirty="0"/>
              <a:t>6</a:t>
            </a:r>
            <a:r>
              <a:rPr lang="en-GB" sz="2800" dirty="0" smtClean="0"/>
              <a:t>.	Ambition Beyond 2016/17</a:t>
            </a:r>
            <a:endParaRPr lang="en-GB" sz="2800" dirty="0"/>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23134A5E-8B9A-4F1B-8A1C-D54727A06F98}" type="slidenum">
              <a:rPr lang="en-GB" sz="800" smtClean="0"/>
              <a:pPr/>
              <a:t>15</a:t>
            </a:fld>
            <a:endParaRPr lang="en-GB" sz="800" dirty="0"/>
          </a:p>
        </p:txBody>
      </p:sp>
    </p:spTree>
    <p:extLst>
      <p:ext uri="{BB962C8B-B14F-4D97-AF65-F5344CB8AC3E}">
        <p14:creationId xmlns:p14="http://schemas.microsoft.com/office/powerpoint/2010/main" val="3682805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914775" y="1014413"/>
            <a:ext cx="5229226" cy="5172075"/>
          </a:xfrm>
          <a:prstGeom prst="rect">
            <a:avLst/>
          </a:prstGeom>
        </p:spPr>
      </p:pic>
      <p:sp>
        <p:nvSpPr>
          <p:cNvPr id="2" name="Content Placeholder 1"/>
          <p:cNvSpPr>
            <a:spLocks noGrp="1"/>
          </p:cNvSpPr>
          <p:nvPr>
            <p:ph idx="1"/>
          </p:nvPr>
        </p:nvSpPr>
        <p:spPr>
          <a:xfrm>
            <a:off x="68641" y="1281901"/>
            <a:ext cx="3910084" cy="4622199"/>
          </a:xfrm>
        </p:spPr>
        <p:txBody>
          <a:bodyPr>
            <a:noAutofit/>
          </a:bodyPr>
          <a:lstStyle/>
          <a:p>
            <a:r>
              <a:rPr lang="en-GB" sz="1400" b="1" dirty="0" smtClean="0">
                <a:solidFill>
                  <a:schemeClr val="bg2"/>
                </a:solidFill>
              </a:rPr>
              <a:t>2015/16</a:t>
            </a:r>
          </a:p>
          <a:p>
            <a:pPr lvl="1"/>
            <a:r>
              <a:rPr lang="en-GB" sz="1400" dirty="0"/>
              <a:t>Patients</a:t>
            </a:r>
            <a:r>
              <a:rPr lang="en-GB" sz="1400" dirty="0" smtClean="0"/>
              <a:t> have access to the detailed coded information in their GP records </a:t>
            </a:r>
          </a:p>
          <a:p>
            <a:r>
              <a:rPr lang="en-GB" sz="1400" b="1" dirty="0">
                <a:solidFill>
                  <a:schemeClr val="bg2"/>
                </a:solidFill>
              </a:rPr>
              <a:t>2016/17</a:t>
            </a:r>
          </a:p>
          <a:p>
            <a:pPr lvl="1"/>
            <a:r>
              <a:rPr lang="en-GB" sz="1400" dirty="0" smtClean="0"/>
              <a:t>Greater range of apps available to patients</a:t>
            </a:r>
          </a:p>
          <a:p>
            <a:r>
              <a:rPr lang="en-GB" sz="1400" b="1" dirty="0">
                <a:solidFill>
                  <a:schemeClr val="bg2"/>
                </a:solidFill>
              </a:rPr>
              <a:t>2018</a:t>
            </a:r>
          </a:p>
          <a:p>
            <a:pPr lvl="1"/>
            <a:r>
              <a:rPr lang="en-GB" sz="1400" dirty="0" smtClean="0"/>
              <a:t>Patients have access to the detailed information in all their health records (primary care, secondary, community, mental)</a:t>
            </a:r>
          </a:p>
          <a:p>
            <a:pPr lvl="1"/>
            <a:r>
              <a:rPr lang="en-GB" sz="1400" dirty="0" smtClean="0"/>
              <a:t>Patients can write into their records</a:t>
            </a:r>
          </a:p>
          <a:p>
            <a:pPr lvl="1"/>
            <a:r>
              <a:rPr lang="en-GB" sz="1400" dirty="0" smtClean="0"/>
              <a:t>15% of patients  using smartphones for access to NHS Online services</a:t>
            </a:r>
          </a:p>
          <a:p>
            <a:r>
              <a:rPr lang="en-GB" sz="1400" b="1" dirty="0">
                <a:solidFill>
                  <a:schemeClr val="bg2"/>
                </a:solidFill>
              </a:rPr>
              <a:t>2020</a:t>
            </a:r>
          </a:p>
          <a:p>
            <a:pPr lvl="1"/>
            <a:r>
              <a:rPr lang="en-GB" sz="1400" dirty="0" smtClean="0"/>
              <a:t>Patients have access to the information in their health and social care records</a:t>
            </a:r>
          </a:p>
          <a:p>
            <a:pPr lvl="1"/>
            <a:r>
              <a:rPr lang="en-GB" sz="1400" dirty="0" smtClean="0"/>
              <a:t>NHS will be operating ‘paper free at the point of care’</a:t>
            </a:r>
            <a:endParaRPr lang="en-GB" sz="1400" dirty="0"/>
          </a:p>
        </p:txBody>
      </p:sp>
      <p:sp>
        <p:nvSpPr>
          <p:cNvPr id="3" name="Slide Number Placeholder 2"/>
          <p:cNvSpPr>
            <a:spLocks noGrp="1"/>
          </p:cNvSpPr>
          <p:nvPr>
            <p:ph type="sldNum" sz="quarter" idx="10"/>
          </p:nvPr>
        </p:nvSpPr>
        <p:spPr/>
        <p:txBody>
          <a:bodyPr/>
          <a:lstStyle/>
          <a:p>
            <a:fld id="{902D5018-2030-2046-84FC-87E41EA86E42}" type="slidenum">
              <a:rPr lang="en-US" smtClean="0"/>
              <a:pPr/>
              <a:t>16</a:t>
            </a:fld>
            <a:endParaRPr lang="en-US" dirty="0"/>
          </a:p>
        </p:txBody>
      </p:sp>
      <p:sp>
        <p:nvSpPr>
          <p:cNvPr id="4" name="Title 3"/>
          <p:cNvSpPr>
            <a:spLocks noGrp="1"/>
          </p:cNvSpPr>
          <p:nvPr>
            <p:ph type="title"/>
          </p:nvPr>
        </p:nvSpPr>
        <p:spPr>
          <a:xfrm>
            <a:off x="128589" y="243922"/>
            <a:ext cx="7745103" cy="667725"/>
          </a:xfrm>
        </p:spPr>
        <p:txBody>
          <a:bodyPr>
            <a:noAutofit/>
          </a:bodyPr>
          <a:lstStyle/>
          <a:p>
            <a:r>
              <a:rPr lang="en-GB" sz="2000" dirty="0"/>
              <a:t>Providing patients with the ability to easily, quickly and safely access services online is a key element in modernising the NHS</a:t>
            </a:r>
          </a:p>
        </p:txBody>
      </p:sp>
    </p:spTree>
    <p:extLst>
      <p:ext uri="{BB962C8B-B14F-4D97-AF65-F5344CB8AC3E}">
        <p14:creationId xmlns:p14="http://schemas.microsoft.com/office/powerpoint/2010/main" val="13137058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GB" sz="2800" dirty="0"/>
              <a:t/>
            </a:r>
            <a:br>
              <a:rPr lang="en-GB" sz="2800" dirty="0"/>
            </a:br>
            <a:r>
              <a:rPr lang="en-GB" sz="2800" dirty="0" smtClean="0"/>
              <a:t>How can we work together to deliver the best outcomes for patients, clinicians and the NHS?</a:t>
            </a:r>
            <a:endParaRPr lang="en-GB" sz="2800" dirty="0"/>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23134A5E-8B9A-4F1B-8A1C-D54727A06F98}" type="slidenum">
              <a:rPr lang="en-GB" sz="800" smtClean="0"/>
              <a:pPr/>
              <a:t>17</a:t>
            </a:fld>
            <a:endParaRPr lang="en-GB" sz="800" dirty="0"/>
          </a:p>
        </p:txBody>
      </p:sp>
    </p:spTree>
    <p:extLst>
      <p:ext uri="{BB962C8B-B14F-4D97-AF65-F5344CB8AC3E}">
        <p14:creationId xmlns:p14="http://schemas.microsoft.com/office/powerpoint/2010/main" val="1605411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Tim East</a:t>
            </a:r>
            <a:br>
              <a:rPr lang="en-GB" dirty="0" smtClean="0"/>
            </a:br>
            <a:r>
              <a:rPr lang="en-GB" sz="7200" dirty="0" smtClean="0"/>
              <a:t>EMIS</a:t>
            </a:r>
            <a:r>
              <a:rPr lang="en-GB" dirty="0"/>
              <a:t/>
            </a:r>
            <a:br>
              <a:rPr lang="en-GB" dirty="0"/>
            </a:br>
            <a:r>
              <a:rPr lang="en-GB" sz="5400" dirty="0"/>
              <a:t>Senior Product Manager</a:t>
            </a:r>
          </a:p>
        </p:txBody>
      </p:sp>
    </p:spTree>
    <p:extLst>
      <p:ext uri="{BB962C8B-B14F-4D97-AF65-F5344CB8AC3E}">
        <p14:creationId xmlns:p14="http://schemas.microsoft.com/office/powerpoint/2010/main" val="2735597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6512" y="53752"/>
            <a:ext cx="8229600" cy="1143000"/>
          </a:xfrm>
        </p:spPr>
        <p:txBody>
          <a:bodyPr/>
          <a:lstStyle/>
          <a:p>
            <a:r>
              <a:rPr lang="en-GB" altLang="en-US" dirty="0" smtClean="0"/>
              <a:t>Supporting your Online Journey</a:t>
            </a:r>
          </a:p>
        </p:txBody>
      </p:sp>
      <p:sp>
        <p:nvSpPr>
          <p:cNvPr id="4" name="Notched Right Arrow 3"/>
          <p:cNvSpPr/>
          <p:nvPr/>
        </p:nvSpPr>
        <p:spPr>
          <a:xfrm>
            <a:off x="5651500" y="980728"/>
            <a:ext cx="3455988" cy="512763"/>
          </a:xfrm>
          <a:prstGeom prst="notchedRightArrow">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GB" sz="1200" b="1" dirty="0" smtClean="0">
                <a:solidFill>
                  <a:prstClr val="white"/>
                </a:solidFill>
              </a:rPr>
              <a:t>April+ 2016</a:t>
            </a:r>
            <a:endParaRPr lang="en-GB" sz="1200" b="1" dirty="0">
              <a:solidFill>
                <a:prstClr val="white"/>
              </a:solidFill>
            </a:endParaRPr>
          </a:p>
        </p:txBody>
      </p:sp>
      <p:sp>
        <p:nvSpPr>
          <p:cNvPr id="11" name="Notched Right Arrow 10"/>
          <p:cNvSpPr/>
          <p:nvPr/>
        </p:nvSpPr>
        <p:spPr>
          <a:xfrm>
            <a:off x="2627313" y="985491"/>
            <a:ext cx="3419475" cy="512762"/>
          </a:xfrm>
          <a:prstGeom prst="notchedRightArrow">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GB" sz="1200" b="1" dirty="0" smtClean="0">
                <a:solidFill>
                  <a:prstClr val="white"/>
                </a:solidFill>
              </a:rPr>
              <a:t>Jan -  April 2016</a:t>
            </a:r>
            <a:endParaRPr lang="en-GB" sz="1200" b="1" dirty="0">
              <a:solidFill>
                <a:prstClr val="white"/>
              </a:solidFill>
            </a:endParaRPr>
          </a:p>
        </p:txBody>
      </p:sp>
      <p:sp>
        <p:nvSpPr>
          <p:cNvPr id="12" name="Right Arrow 11"/>
          <p:cNvSpPr/>
          <p:nvPr/>
        </p:nvSpPr>
        <p:spPr>
          <a:xfrm>
            <a:off x="42863" y="982316"/>
            <a:ext cx="2944812" cy="511175"/>
          </a:xfrm>
          <a:prstGeom prst="rightArrow">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GB" sz="1100" b="1" dirty="0" smtClean="0">
                <a:solidFill>
                  <a:prstClr val="white"/>
                </a:solidFill>
              </a:rPr>
              <a:t>Oct – Dec 2015</a:t>
            </a:r>
            <a:endParaRPr lang="en-GB" sz="1100" b="1" dirty="0">
              <a:solidFill>
                <a:prstClr val="white"/>
              </a:solidFill>
            </a:endParaRPr>
          </a:p>
        </p:txBody>
      </p:sp>
      <p:sp>
        <p:nvSpPr>
          <p:cNvPr id="16" name="Rounded Rectangle 15"/>
          <p:cNvSpPr/>
          <p:nvPr/>
        </p:nvSpPr>
        <p:spPr>
          <a:xfrm>
            <a:off x="111188" y="1427361"/>
            <a:ext cx="2808162" cy="3878460"/>
          </a:xfrm>
          <a:prstGeom prst="roundRect">
            <a:avLst/>
          </a:prstGeom>
          <a:ln w="12700">
            <a:prstDash val="dashDot"/>
          </a:ln>
        </p:spPr>
        <p:style>
          <a:lnRef idx="2">
            <a:schemeClr val="accent3"/>
          </a:lnRef>
          <a:fillRef idx="1">
            <a:schemeClr val="lt1"/>
          </a:fillRef>
          <a:effectRef idx="0">
            <a:schemeClr val="accent3"/>
          </a:effectRef>
          <a:fontRef idx="minor">
            <a:schemeClr val="dk1"/>
          </a:fontRef>
        </p:style>
        <p:txBody>
          <a:bodyPr anchor="ctr"/>
          <a:lstStyle/>
          <a:p>
            <a:pPr marL="285750" indent="-285750">
              <a:spcBef>
                <a:spcPts val="600"/>
              </a:spcBef>
              <a:buFont typeface="Arial" panose="020B0604020202020204" pitchFamily="34" charset="0"/>
              <a:buChar char="•"/>
              <a:defRPr/>
            </a:pPr>
            <a:r>
              <a:rPr lang="en-GB" sz="1600" dirty="0" smtClean="0">
                <a:solidFill>
                  <a:prstClr val="black">
                    <a:lumMod val="50000"/>
                  </a:prstClr>
                </a:solidFill>
              </a:rPr>
              <a:t>Best Practice to increase your online patient </a:t>
            </a:r>
            <a:r>
              <a:rPr lang="en-GB" sz="1600" dirty="0" err="1" smtClean="0">
                <a:solidFill>
                  <a:prstClr val="black">
                    <a:lumMod val="50000"/>
                  </a:prstClr>
                </a:solidFill>
              </a:rPr>
              <a:t>reg</a:t>
            </a:r>
            <a:endParaRPr lang="en-GB" sz="1600" dirty="0" smtClean="0">
              <a:solidFill>
                <a:prstClr val="black">
                  <a:lumMod val="50000"/>
                </a:prstClr>
              </a:solidFill>
            </a:endParaRPr>
          </a:p>
          <a:p>
            <a:pPr marL="285750" indent="-285750">
              <a:spcBef>
                <a:spcPts val="600"/>
              </a:spcBef>
              <a:buFont typeface="Arial" panose="020B0604020202020204" pitchFamily="34" charset="0"/>
              <a:buChar char="•"/>
              <a:defRPr/>
            </a:pPr>
            <a:r>
              <a:rPr lang="en-GB" sz="1600" dirty="0" smtClean="0">
                <a:solidFill>
                  <a:prstClr val="black">
                    <a:lumMod val="50000"/>
                  </a:prstClr>
                </a:solidFill>
              </a:rPr>
              <a:t>Support Centre Resources</a:t>
            </a:r>
          </a:p>
          <a:p>
            <a:pPr marL="285750" indent="-285750">
              <a:spcBef>
                <a:spcPts val="600"/>
              </a:spcBef>
              <a:buFont typeface="Arial" panose="020B0604020202020204" pitchFamily="34" charset="0"/>
              <a:buChar char="•"/>
              <a:defRPr/>
            </a:pPr>
            <a:r>
              <a:rPr lang="en-GB" sz="1600" dirty="0">
                <a:solidFill>
                  <a:prstClr val="black">
                    <a:lumMod val="50000"/>
                  </a:prstClr>
                </a:solidFill>
              </a:rPr>
              <a:t>O</a:t>
            </a:r>
            <a:r>
              <a:rPr lang="en-GB" sz="1600" dirty="0" smtClean="0">
                <a:solidFill>
                  <a:prstClr val="black">
                    <a:lumMod val="50000"/>
                  </a:prstClr>
                </a:solidFill>
              </a:rPr>
              <a:t>nline presentations</a:t>
            </a:r>
          </a:p>
          <a:p>
            <a:pPr marL="285750" indent="-285750">
              <a:spcBef>
                <a:spcPts val="600"/>
              </a:spcBef>
              <a:buFont typeface="Arial" panose="020B0604020202020204" pitchFamily="34" charset="0"/>
              <a:buChar char="•"/>
              <a:defRPr/>
            </a:pPr>
            <a:r>
              <a:rPr lang="en-GB" sz="1600" dirty="0" smtClean="0">
                <a:solidFill>
                  <a:prstClr val="black">
                    <a:lumMod val="50000"/>
                  </a:prstClr>
                </a:solidFill>
              </a:rPr>
              <a:t>Promo pack including posters, pens, leaflets</a:t>
            </a:r>
          </a:p>
          <a:p>
            <a:pPr marL="285750" indent="-285750">
              <a:spcBef>
                <a:spcPts val="600"/>
              </a:spcBef>
              <a:buFont typeface="Arial" panose="020B0604020202020204" pitchFamily="34" charset="0"/>
              <a:buChar char="•"/>
              <a:defRPr/>
            </a:pPr>
            <a:r>
              <a:rPr lang="en-GB" sz="1600" dirty="0" smtClean="0">
                <a:solidFill>
                  <a:prstClr val="black">
                    <a:lumMod val="50000"/>
                  </a:prstClr>
                </a:solidFill>
              </a:rPr>
              <a:t>Hints &amp; Tips</a:t>
            </a:r>
          </a:p>
          <a:p>
            <a:pPr marL="285750" indent="-285750">
              <a:spcBef>
                <a:spcPts val="600"/>
              </a:spcBef>
              <a:buFont typeface="Arial" panose="020B0604020202020204" pitchFamily="34" charset="0"/>
              <a:buChar char="•"/>
              <a:defRPr/>
            </a:pPr>
            <a:r>
              <a:rPr lang="en-GB" sz="1600" dirty="0" smtClean="0">
                <a:solidFill>
                  <a:prstClr val="black">
                    <a:lumMod val="50000"/>
                  </a:prstClr>
                </a:solidFill>
              </a:rPr>
              <a:t>Social Media support</a:t>
            </a:r>
            <a:endParaRPr lang="en-GB" sz="1600" dirty="0">
              <a:solidFill>
                <a:prstClr val="black">
                  <a:lumMod val="50000"/>
                </a:prstClr>
              </a:solidFill>
            </a:endParaRPr>
          </a:p>
        </p:txBody>
      </p:sp>
      <p:sp>
        <p:nvSpPr>
          <p:cNvPr id="21" name="Rounded Rectangle 20"/>
          <p:cNvSpPr/>
          <p:nvPr/>
        </p:nvSpPr>
        <p:spPr>
          <a:xfrm>
            <a:off x="3013869" y="1427363"/>
            <a:ext cx="2573337" cy="3081757"/>
          </a:xfrm>
          <a:prstGeom prst="roundRect">
            <a:avLst/>
          </a:prstGeom>
          <a:ln w="12700">
            <a:prstDash val="dashDot"/>
          </a:ln>
        </p:spPr>
        <p:style>
          <a:lnRef idx="2">
            <a:schemeClr val="accent3"/>
          </a:lnRef>
          <a:fillRef idx="1">
            <a:schemeClr val="lt1"/>
          </a:fillRef>
          <a:effectRef idx="0">
            <a:schemeClr val="accent3"/>
          </a:effectRef>
          <a:fontRef idx="minor">
            <a:schemeClr val="dk1"/>
          </a:fontRef>
        </p:style>
        <p:txBody>
          <a:bodyPr/>
          <a:lstStyle/>
          <a:p>
            <a:pPr marL="285750" indent="-285750">
              <a:spcBef>
                <a:spcPts val="600"/>
              </a:spcBef>
              <a:buFont typeface="Arial" panose="020B0604020202020204" pitchFamily="34" charset="0"/>
              <a:buChar char="•"/>
              <a:defRPr/>
            </a:pPr>
            <a:endParaRPr lang="en-GB" sz="1200" dirty="0" smtClean="0">
              <a:solidFill>
                <a:prstClr val="black">
                  <a:lumMod val="50000"/>
                </a:prstClr>
              </a:solidFill>
            </a:endParaRPr>
          </a:p>
          <a:p>
            <a:pPr marL="285750" indent="-285750">
              <a:spcBef>
                <a:spcPts val="600"/>
              </a:spcBef>
              <a:buFont typeface="Arial" panose="020B0604020202020204" pitchFamily="34" charset="0"/>
              <a:buChar char="•"/>
              <a:defRPr/>
            </a:pPr>
            <a:endParaRPr lang="en-GB" sz="1200" dirty="0" smtClean="0">
              <a:solidFill>
                <a:prstClr val="black">
                  <a:lumMod val="50000"/>
                </a:prstClr>
              </a:solidFill>
            </a:endParaRPr>
          </a:p>
          <a:p>
            <a:pPr>
              <a:spcBef>
                <a:spcPts val="600"/>
              </a:spcBef>
              <a:defRPr/>
            </a:pPr>
            <a:endParaRPr lang="en-GB" sz="1600" dirty="0" smtClean="0">
              <a:solidFill>
                <a:prstClr val="black">
                  <a:lumMod val="50000"/>
                </a:prstClr>
              </a:solidFill>
            </a:endParaRPr>
          </a:p>
          <a:p>
            <a:pPr marL="285750" indent="-285750">
              <a:spcBef>
                <a:spcPts val="600"/>
              </a:spcBef>
              <a:buFont typeface="Arial" panose="020B0604020202020204" pitchFamily="34" charset="0"/>
              <a:buChar char="•"/>
              <a:defRPr/>
            </a:pPr>
            <a:r>
              <a:rPr lang="en-GB" sz="1600" dirty="0" smtClean="0">
                <a:solidFill>
                  <a:prstClr val="black">
                    <a:lumMod val="50000"/>
                  </a:prstClr>
                </a:solidFill>
              </a:rPr>
              <a:t>Support Centre articles &amp; videos</a:t>
            </a:r>
            <a:endParaRPr lang="en-GB" sz="1600" dirty="0">
              <a:solidFill>
                <a:prstClr val="black">
                  <a:lumMod val="50000"/>
                </a:prstClr>
              </a:solidFill>
            </a:endParaRPr>
          </a:p>
          <a:p>
            <a:pPr marL="285750" indent="-285750">
              <a:spcBef>
                <a:spcPts val="600"/>
              </a:spcBef>
              <a:buFont typeface="Arial" panose="020B0604020202020204" pitchFamily="34" charset="0"/>
              <a:buChar char="•"/>
              <a:defRPr/>
            </a:pPr>
            <a:r>
              <a:rPr lang="en-GB" sz="1600" dirty="0" smtClean="0">
                <a:solidFill>
                  <a:prstClr val="black">
                    <a:lumMod val="50000"/>
                  </a:prstClr>
                </a:solidFill>
              </a:rPr>
              <a:t>Online Presentations</a:t>
            </a:r>
          </a:p>
          <a:p>
            <a:pPr marL="285750" indent="-285750">
              <a:spcBef>
                <a:spcPts val="600"/>
              </a:spcBef>
              <a:buFont typeface="Arial" panose="020B0604020202020204" pitchFamily="34" charset="0"/>
              <a:buChar char="•"/>
              <a:defRPr/>
            </a:pPr>
            <a:r>
              <a:rPr lang="en-GB" sz="1600" dirty="0" smtClean="0">
                <a:solidFill>
                  <a:prstClr val="black">
                    <a:lumMod val="50000"/>
                  </a:prstClr>
                </a:solidFill>
              </a:rPr>
              <a:t>EMIS Rep at User Groups</a:t>
            </a:r>
          </a:p>
          <a:p>
            <a:pPr marL="285750" indent="-285750">
              <a:spcBef>
                <a:spcPts val="600"/>
              </a:spcBef>
              <a:buFont typeface="Arial" panose="020B0604020202020204" pitchFamily="34" charset="0"/>
              <a:buChar char="•"/>
              <a:defRPr/>
            </a:pPr>
            <a:r>
              <a:rPr lang="en-GB" sz="1600" dirty="0" smtClean="0">
                <a:solidFill>
                  <a:prstClr val="black">
                    <a:lumMod val="50000"/>
                  </a:prstClr>
                </a:solidFill>
              </a:rPr>
              <a:t>Social Medial support</a:t>
            </a:r>
          </a:p>
          <a:p>
            <a:pPr marL="285750" indent="-285750">
              <a:spcBef>
                <a:spcPts val="600"/>
              </a:spcBef>
              <a:buFont typeface="Arial" panose="020B0604020202020204" pitchFamily="34" charset="0"/>
              <a:buChar char="•"/>
              <a:defRPr/>
            </a:pPr>
            <a:endParaRPr lang="en-GB" sz="1600" dirty="0">
              <a:solidFill>
                <a:prstClr val="black">
                  <a:lumMod val="50000"/>
                </a:prstClr>
              </a:solidFill>
            </a:endParaRPr>
          </a:p>
          <a:p>
            <a:pPr marL="285750" indent="-285750">
              <a:spcBef>
                <a:spcPts val="600"/>
              </a:spcBef>
              <a:buFont typeface="Arial" panose="020B0604020202020204" pitchFamily="34" charset="0"/>
              <a:buChar char="•"/>
              <a:defRPr/>
            </a:pPr>
            <a:endParaRPr lang="en-GB" sz="1600" dirty="0">
              <a:solidFill>
                <a:prstClr val="black">
                  <a:lumMod val="50000"/>
                </a:prstClr>
              </a:solidFill>
            </a:endParaRPr>
          </a:p>
        </p:txBody>
      </p:sp>
      <p:sp>
        <p:nvSpPr>
          <p:cNvPr id="25" name="Rounded Rectangle 24"/>
          <p:cNvSpPr/>
          <p:nvPr/>
        </p:nvSpPr>
        <p:spPr>
          <a:xfrm>
            <a:off x="6099447" y="1412777"/>
            <a:ext cx="2721025" cy="2448272"/>
          </a:xfrm>
          <a:prstGeom prst="roundRect">
            <a:avLst/>
          </a:prstGeom>
          <a:ln w="12700">
            <a:prstDash val="dashDot"/>
          </a:ln>
        </p:spPr>
        <p:style>
          <a:lnRef idx="2">
            <a:schemeClr val="accent3"/>
          </a:lnRef>
          <a:fillRef idx="1">
            <a:schemeClr val="lt1"/>
          </a:fillRef>
          <a:effectRef idx="0">
            <a:schemeClr val="accent3"/>
          </a:effectRef>
          <a:fontRef idx="minor">
            <a:schemeClr val="dk1"/>
          </a:fontRef>
        </p:style>
        <p:txBody>
          <a:bodyPr/>
          <a:lstStyle/>
          <a:p>
            <a:pPr marL="285750" indent="-285750">
              <a:spcBef>
                <a:spcPts val="600"/>
              </a:spcBef>
              <a:buFont typeface="Arial" panose="020B0604020202020204" pitchFamily="34" charset="0"/>
              <a:buChar char="•"/>
              <a:defRPr/>
            </a:pPr>
            <a:endParaRPr lang="en-GB" sz="1600" dirty="0" smtClean="0">
              <a:solidFill>
                <a:prstClr val="black">
                  <a:lumMod val="50000"/>
                </a:prstClr>
              </a:solidFill>
            </a:endParaRPr>
          </a:p>
          <a:p>
            <a:pPr marL="285750" indent="-285750">
              <a:spcBef>
                <a:spcPts val="600"/>
              </a:spcBef>
              <a:buFont typeface="Arial" panose="020B0604020202020204" pitchFamily="34" charset="0"/>
              <a:buChar char="•"/>
              <a:defRPr/>
            </a:pPr>
            <a:endParaRPr lang="en-GB" sz="1600" dirty="0">
              <a:solidFill>
                <a:prstClr val="black">
                  <a:lumMod val="50000"/>
                </a:prstClr>
              </a:solidFill>
            </a:endParaRPr>
          </a:p>
          <a:p>
            <a:pPr marL="285750" indent="-285750">
              <a:spcBef>
                <a:spcPts val="600"/>
              </a:spcBef>
              <a:buFont typeface="Arial" panose="020B0604020202020204" pitchFamily="34" charset="0"/>
              <a:buChar char="•"/>
              <a:defRPr/>
            </a:pPr>
            <a:endParaRPr lang="en-GB" sz="1600" dirty="0" smtClean="0">
              <a:solidFill>
                <a:prstClr val="black">
                  <a:lumMod val="50000"/>
                </a:prstClr>
              </a:solidFill>
            </a:endParaRPr>
          </a:p>
          <a:p>
            <a:pPr marL="285750" indent="-285750">
              <a:spcBef>
                <a:spcPts val="600"/>
              </a:spcBef>
              <a:buFont typeface="Arial" panose="020B0604020202020204" pitchFamily="34" charset="0"/>
              <a:buChar char="•"/>
              <a:defRPr/>
            </a:pPr>
            <a:r>
              <a:rPr lang="en-GB" sz="1600" dirty="0" smtClean="0">
                <a:solidFill>
                  <a:prstClr val="black">
                    <a:lumMod val="50000"/>
                  </a:prstClr>
                </a:solidFill>
              </a:rPr>
              <a:t>Support Centre articles &amp; videos</a:t>
            </a:r>
          </a:p>
          <a:p>
            <a:pPr marL="285750" indent="-285750">
              <a:spcBef>
                <a:spcPts val="600"/>
              </a:spcBef>
              <a:buFont typeface="Arial" panose="020B0604020202020204" pitchFamily="34" charset="0"/>
              <a:buChar char="•"/>
              <a:defRPr/>
            </a:pPr>
            <a:r>
              <a:rPr lang="en-GB" sz="1600" dirty="0" smtClean="0">
                <a:solidFill>
                  <a:prstClr val="black">
                    <a:lumMod val="50000"/>
                  </a:prstClr>
                </a:solidFill>
              </a:rPr>
              <a:t>Online Presentations</a:t>
            </a:r>
          </a:p>
          <a:p>
            <a:pPr marL="285750" indent="-285750">
              <a:spcBef>
                <a:spcPts val="600"/>
              </a:spcBef>
              <a:buFont typeface="Arial" panose="020B0604020202020204" pitchFamily="34" charset="0"/>
              <a:buChar char="•"/>
              <a:defRPr/>
            </a:pPr>
            <a:r>
              <a:rPr lang="en-GB" sz="1600" dirty="0" smtClean="0">
                <a:solidFill>
                  <a:prstClr val="black">
                    <a:lumMod val="50000"/>
                  </a:prstClr>
                </a:solidFill>
              </a:rPr>
              <a:t>Training</a:t>
            </a:r>
            <a:endParaRPr lang="en-GB" sz="1600" dirty="0">
              <a:solidFill>
                <a:prstClr val="black">
                  <a:lumMod val="50000"/>
                </a:prstClr>
              </a:solidFill>
            </a:endParaRPr>
          </a:p>
        </p:txBody>
      </p:sp>
      <p:sp>
        <p:nvSpPr>
          <p:cNvPr id="5" name="Rectangle 4"/>
          <p:cNvSpPr/>
          <p:nvPr/>
        </p:nvSpPr>
        <p:spPr>
          <a:xfrm>
            <a:off x="46608" y="6598046"/>
            <a:ext cx="1512888" cy="287338"/>
          </a:xfrm>
          <a:prstGeom prst="rect">
            <a:avLst/>
          </a:prstGeom>
          <a:gradFill flip="none" rotWithShape="1">
            <a:gsLst>
              <a:gs pos="0">
                <a:srgbClr val="FFC000"/>
              </a:gs>
              <a:gs pos="100000">
                <a:schemeClr val="accent6"/>
              </a:gs>
              <a:gs pos="40000">
                <a:srgbClr val="F8931F"/>
              </a:gs>
            </a:gsLst>
            <a:lin ang="5400000" scaled="0"/>
            <a:tileRect/>
          </a:gradFill>
          <a:ln w="0">
            <a:noFill/>
          </a:ln>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a:lstStyle/>
          <a:p>
            <a:pPr>
              <a:defRPr/>
            </a:pPr>
            <a:endParaRPr lang="en-GB" sz="800" dirty="0">
              <a:solidFill>
                <a:prstClr val="black">
                  <a:lumMod val="50000"/>
                </a:prstClr>
              </a:solidFill>
            </a:endParaRPr>
          </a:p>
        </p:txBody>
      </p:sp>
      <p:sp>
        <p:nvSpPr>
          <p:cNvPr id="6" name="Rectangle 5"/>
          <p:cNvSpPr/>
          <p:nvPr/>
        </p:nvSpPr>
        <p:spPr>
          <a:xfrm>
            <a:off x="1559496" y="6309121"/>
            <a:ext cx="1511300" cy="576263"/>
          </a:xfrm>
          <a:prstGeom prst="rect">
            <a:avLst/>
          </a:prstGeom>
          <a:gradFill flip="none" rotWithShape="1">
            <a:gsLst>
              <a:gs pos="0">
                <a:srgbClr val="FFC000"/>
              </a:gs>
              <a:gs pos="100000">
                <a:schemeClr val="accent6"/>
              </a:gs>
              <a:gs pos="40000">
                <a:srgbClr val="F8931F"/>
              </a:gs>
            </a:gsLst>
            <a:lin ang="5400000" scaled="0"/>
            <a:tileRect/>
          </a:gradFill>
          <a:ln w="0">
            <a:noFill/>
          </a:ln>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a:lstStyle/>
          <a:p>
            <a:pPr>
              <a:defRPr/>
            </a:pPr>
            <a:endParaRPr lang="en-GB" sz="800" dirty="0">
              <a:solidFill>
                <a:prstClr val="black">
                  <a:lumMod val="50000"/>
                </a:prstClr>
              </a:solidFill>
            </a:endParaRPr>
          </a:p>
        </p:txBody>
      </p:sp>
      <p:sp>
        <p:nvSpPr>
          <p:cNvPr id="7" name="Rectangle 6"/>
          <p:cNvSpPr/>
          <p:nvPr/>
        </p:nvSpPr>
        <p:spPr>
          <a:xfrm>
            <a:off x="3070796" y="6012259"/>
            <a:ext cx="1512887" cy="873125"/>
          </a:xfrm>
          <a:prstGeom prst="rect">
            <a:avLst/>
          </a:prstGeom>
          <a:gradFill flip="none" rotWithShape="1">
            <a:gsLst>
              <a:gs pos="0">
                <a:srgbClr val="FFC000"/>
              </a:gs>
              <a:gs pos="100000">
                <a:schemeClr val="accent6"/>
              </a:gs>
              <a:gs pos="40000">
                <a:srgbClr val="F8931F"/>
              </a:gs>
            </a:gsLst>
            <a:lin ang="5400000" scaled="0"/>
            <a:tileRect/>
          </a:gradFill>
          <a:ln w="0">
            <a:noFill/>
          </a:ln>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a:lstStyle/>
          <a:p>
            <a:pPr>
              <a:defRPr/>
            </a:pPr>
            <a:endParaRPr lang="en-GB" sz="800" dirty="0">
              <a:solidFill>
                <a:prstClr val="black">
                  <a:lumMod val="50000"/>
                </a:prstClr>
              </a:solidFill>
            </a:endParaRPr>
          </a:p>
        </p:txBody>
      </p:sp>
      <p:sp>
        <p:nvSpPr>
          <p:cNvPr id="8" name="Rectangle 7"/>
          <p:cNvSpPr/>
          <p:nvPr/>
        </p:nvSpPr>
        <p:spPr>
          <a:xfrm>
            <a:off x="4583683" y="5732859"/>
            <a:ext cx="1512888" cy="1152525"/>
          </a:xfrm>
          <a:prstGeom prst="rect">
            <a:avLst/>
          </a:prstGeom>
          <a:gradFill flip="none" rotWithShape="1">
            <a:gsLst>
              <a:gs pos="0">
                <a:srgbClr val="FFC000"/>
              </a:gs>
              <a:gs pos="100000">
                <a:schemeClr val="accent6"/>
              </a:gs>
              <a:gs pos="40000">
                <a:srgbClr val="F8931F"/>
              </a:gs>
            </a:gsLst>
            <a:lin ang="5400000" scaled="0"/>
            <a:tileRect/>
          </a:gradFill>
          <a:ln w="0">
            <a:noFill/>
          </a:ln>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a:lstStyle/>
          <a:p>
            <a:pPr>
              <a:defRPr/>
            </a:pPr>
            <a:endParaRPr lang="en-GB" sz="800" dirty="0">
              <a:solidFill>
                <a:prstClr val="black">
                  <a:lumMod val="50000"/>
                </a:prstClr>
              </a:solidFill>
            </a:endParaRPr>
          </a:p>
        </p:txBody>
      </p:sp>
      <p:sp>
        <p:nvSpPr>
          <p:cNvPr id="9" name="Rectangle 8"/>
          <p:cNvSpPr/>
          <p:nvPr/>
        </p:nvSpPr>
        <p:spPr>
          <a:xfrm>
            <a:off x="6096571" y="5431234"/>
            <a:ext cx="1511300" cy="1454150"/>
          </a:xfrm>
          <a:prstGeom prst="rect">
            <a:avLst/>
          </a:prstGeom>
          <a:gradFill flip="none" rotWithShape="1">
            <a:gsLst>
              <a:gs pos="0">
                <a:srgbClr val="FFC000"/>
              </a:gs>
              <a:gs pos="100000">
                <a:schemeClr val="accent6"/>
              </a:gs>
              <a:gs pos="40000">
                <a:srgbClr val="F8931F"/>
              </a:gs>
            </a:gsLst>
            <a:lin ang="5400000" scaled="0"/>
            <a:tileRect/>
          </a:gradFill>
          <a:ln w="0">
            <a:noFill/>
          </a:ln>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a:lstStyle/>
          <a:p>
            <a:pPr>
              <a:defRPr/>
            </a:pPr>
            <a:endParaRPr lang="en-GB" sz="800" dirty="0">
              <a:solidFill>
                <a:prstClr val="black">
                  <a:lumMod val="50000"/>
                </a:prstClr>
              </a:solidFill>
            </a:endParaRPr>
          </a:p>
        </p:txBody>
      </p:sp>
      <p:pic>
        <p:nvPicPr>
          <p:cNvPr id="24588"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5434409"/>
            <a:ext cx="6286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2583" y="4075509"/>
            <a:ext cx="627063"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607871" y="5137571"/>
            <a:ext cx="1512887" cy="1746250"/>
          </a:xfrm>
          <a:prstGeom prst="rect">
            <a:avLst/>
          </a:prstGeom>
          <a:gradFill flip="none" rotWithShape="1">
            <a:gsLst>
              <a:gs pos="0">
                <a:srgbClr val="FFC000"/>
              </a:gs>
              <a:gs pos="100000">
                <a:schemeClr val="accent6"/>
              </a:gs>
              <a:gs pos="40000">
                <a:srgbClr val="F8931F"/>
              </a:gs>
            </a:gsLst>
            <a:lin ang="5400000" scaled="0"/>
            <a:tileRect/>
          </a:gradFill>
          <a:ln w="0">
            <a:noFill/>
          </a:ln>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a:lstStyle/>
          <a:p>
            <a:pPr>
              <a:defRPr/>
            </a:pPr>
            <a:endParaRPr lang="en-GB" sz="800" dirty="0">
              <a:solidFill>
                <a:prstClr val="black">
                  <a:lumMod val="50000"/>
                </a:prstClr>
              </a:solidFill>
            </a:endParaRPr>
          </a:p>
        </p:txBody>
      </p:sp>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7302" y="44624"/>
            <a:ext cx="1060214" cy="992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7634" y="5618159"/>
            <a:ext cx="667512" cy="624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35149" y="1427361"/>
            <a:ext cx="2160240"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spcBef>
                <a:spcPts val="600"/>
              </a:spcBef>
              <a:defRPr/>
            </a:pPr>
            <a:r>
              <a:rPr lang="en-GB" dirty="0">
                <a:solidFill>
                  <a:prstClr val="black">
                    <a:lumMod val="50000"/>
                  </a:prstClr>
                </a:solidFill>
              </a:rPr>
              <a:t>Patient Access Best Practice Project</a:t>
            </a:r>
          </a:p>
        </p:txBody>
      </p:sp>
      <p:sp>
        <p:nvSpPr>
          <p:cNvPr id="28" name="TextBox 27"/>
          <p:cNvSpPr txBox="1"/>
          <p:nvPr/>
        </p:nvSpPr>
        <p:spPr>
          <a:xfrm>
            <a:off x="3128021" y="1412777"/>
            <a:ext cx="2376264"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spcBef>
                <a:spcPts val="600"/>
              </a:spcBef>
              <a:defRPr/>
            </a:pPr>
            <a:r>
              <a:rPr lang="en-GB" dirty="0" smtClean="0">
                <a:solidFill>
                  <a:prstClr val="black">
                    <a:lumMod val="50000"/>
                  </a:prstClr>
                </a:solidFill>
              </a:rPr>
              <a:t>GP Contract Detail Coded Record Project</a:t>
            </a:r>
            <a:endParaRPr lang="en-GB" dirty="0">
              <a:solidFill>
                <a:prstClr val="black">
                  <a:lumMod val="50000"/>
                </a:prstClr>
              </a:solidFill>
            </a:endParaRPr>
          </a:p>
        </p:txBody>
      </p:sp>
      <p:sp>
        <p:nvSpPr>
          <p:cNvPr id="33" name="TextBox 32"/>
          <p:cNvSpPr txBox="1"/>
          <p:nvPr/>
        </p:nvSpPr>
        <p:spPr>
          <a:xfrm>
            <a:off x="6228184" y="1486525"/>
            <a:ext cx="2376264"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spcBef>
                <a:spcPts val="600"/>
              </a:spcBef>
              <a:defRPr/>
            </a:pPr>
            <a:r>
              <a:rPr lang="en-GB" dirty="0" smtClean="0">
                <a:solidFill>
                  <a:prstClr val="black">
                    <a:lumMod val="50000"/>
                  </a:prstClr>
                </a:solidFill>
              </a:rPr>
              <a:t>ROSU, Proxy &amp; Child Maturity Project</a:t>
            </a:r>
            <a:endParaRPr lang="en-GB" dirty="0">
              <a:solidFill>
                <a:prstClr val="black">
                  <a:lumMod val="50000"/>
                </a:prstClr>
              </a:solidFill>
            </a:endParaRPr>
          </a:p>
        </p:txBody>
      </p:sp>
      <p:sp>
        <p:nvSpPr>
          <p:cNvPr id="2" name="Slide Number Placeholder 1"/>
          <p:cNvSpPr>
            <a:spLocks noGrp="1"/>
          </p:cNvSpPr>
          <p:nvPr>
            <p:ph type="sldNum" sz="quarter" idx="12"/>
          </p:nvPr>
        </p:nvSpPr>
        <p:spPr/>
        <p:txBody>
          <a:bodyPr/>
          <a:lstStyle/>
          <a:p>
            <a:fld id="{22F0447C-BF7F-4EB0-932A-03CF7A707382}" type="slidenum">
              <a:rPr lang="en-GB" smtClean="0">
                <a:solidFill>
                  <a:prstClr val="black">
                    <a:tint val="75000"/>
                  </a:prstClr>
                </a:solidFill>
              </a:rPr>
              <a:pPr/>
              <a:t>19</a:t>
            </a:fld>
            <a:endParaRPr lang="en-GB">
              <a:solidFill>
                <a:prstClr val="black">
                  <a:tint val="75000"/>
                </a:prstClr>
              </a:solidFill>
            </a:endParaRPr>
          </a:p>
        </p:txBody>
      </p:sp>
    </p:spTree>
    <p:extLst>
      <p:ext uri="{BB962C8B-B14F-4D97-AF65-F5344CB8AC3E}">
        <p14:creationId xmlns:p14="http://schemas.microsoft.com/office/powerpoint/2010/main" val="187713000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Topics</a:t>
            </a:r>
            <a:endParaRPr lang="en-GB" dirty="0"/>
          </a:p>
        </p:txBody>
      </p:sp>
      <p:sp>
        <p:nvSpPr>
          <p:cNvPr id="3" name="Slide Number Placeholder 2"/>
          <p:cNvSpPr>
            <a:spLocks noGrp="1"/>
          </p:cNvSpPr>
          <p:nvPr>
            <p:ph type="sldNum" sz="quarter" idx="10"/>
          </p:nvPr>
        </p:nvSpPr>
        <p:spPr/>
        <p:txBody>
          <a:bodyPr/>
          <a:lstStyle/>
          <a:p>
            <a:fld id="{902D5018-2030-2046-84FC-87E41EA86E42}" type="slidenum">
              <a:rPr lang="en-US" smtClean="0"/>
              <a:pPr/>
              <a:t>2</a:t>
            </a:fld>
            <a:endParaRPr lang="en-US" dirty="0"/>
          </a:p>
        </p:txBody>
      </p:sp>
      <p:sp>
        <p:nvSpPr>
          <p:cNvPr id="4" name="Content Placeholder 3"/>
          <p:cNvSpPr>
            <a:spLocks noGrp="1"/>
          </p:cNvSpPr>
          <p:nvPr>
            <p:ph idx="1"/>
          </p:nvPr>
        </p:nvSpPr>
        <p:spPr/>
        <p:txBody>
          <a:bodyPr/>
          <a:lstStyle/>
          <a:p>
            <a:pPr marL="457200" indent="-457200">
              <a:lnSpc>
                <a:spcPct val="200000"/>
              </a:lnSpc>
              <a:buFont typeface="+mj-lt"/>
              <a:buAutoNum type="arabicPeriod"/>
            </a:pPr>
            <a:r>
              <a:rPr lang="en-GB" dirty="0" smtClean="0"/>
              <a:t>Ambition for Patient Online</a:t>
            </a:r>
          </a:p>
          <a:p>
            <a:pPr marL="457200" indent="-457200">
              <a:lnSpc>
                <a:spcPct val="200000"/>
              </a:lnSpc>
              <a:buFont typeface="+mj-lt"/>
              <a:buAutoNum type="arabicPeriod"/>
            </a:pPr>
            <a:r>
              <a:rPr lang="en-GB" dirty="0" smtClean="0"/>
              <a:t>2014/15 Commitments and achievements</a:t>
            </a:r>
          </a:p>
          <a:p>
            <a:pPr marL="457200" indent="-457200">
              <a:lnSpc>
                <a:spcPct val="200000"/>
              </a:lnSpc>
              <a:buFont typeface="+mj-lt"/>
              <a:buAutoNum type="arabicPeriod"/>
            </a:pPr>
            <a:r>
              <a:rPr lang="en-GB" dirty="0" smtClean="0"/>
              <a:t>2015/16 GMS contract commitments and guidance</a:t>
            </a:r>
          </a:p>
          <a:p>
            <a:pPr marL="457200" indent="-457200">
              <a:lnSpc>
                <a:spcPct val="200000"/>
              </a:lnSpc>
              <a:buFont typeface="+mj-lt"/>
              <a:buAutoNum type="arabicPeriod"/>
            </a:pPr>
            <a:r>
              <a:rPr lang="en-GB" dirty="0" smtClean="0"/>
              <a:t>Clinical systems </a:t>
            </a:r>
            <a:r>
              <a:rPr lang="en-GB" dirty="0"/>
              <a:t>u</a:t>
            </a:r>
            <a:r>
              <a:rPr lang="en-GB" dirty="0" smtClean="0"/>
              <a:t>pdate</a:t>
            </a:r>
          </a:p>
          <a:p>
            <a:pPr marL="457200" indent="-457200">
              <a:lnSpc>
                <a:spcPct val="200000"/>
              </a:lnSpc>
              <a:buFont typeface="+mj-lt"/>
              <a:buAutoNum type="arabicPeriod"/>
            </a:pPr>
            <a:r>
              <a:rPr lang="en-GB" dirty="0" smtClean="0"/>
              <a:t>Status update</a:t>
            </a:r>
          </a:p>
          <a:p>
            <a:pPr marL="457200" indent="-457200">
              <a:lnSpc>
                <a:spcPct val="200000"/>
              </a:lnSpc>
              <a:buFont typeface="+mj-lt"/>
              <a:buAutoNum type="arabicPeriod"/>
            </a:pPr>
            <a:r>
              <a:rPr lang="en-GB" dirty="0" smtClean="0"/>
              <a:t>Ambition beyond 2016/17</a:t>
            </a:r>
          </a:p>
        </p:txBody>
      </p:sp>
    </p:spTree>
    <p:extLst>
      <p:ext uri="{BB962C8B-B14F-4D97-AF65-F5344CB8AC3E}">
        <p14:creationId xmlns:p14="http://schemas.microsoft.com/office/powerpoint/2010/main" val="26204529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5400" dirty="0" smtClean="0"/>
              <a:t>Johan Taylor</a:t>
            </a:r>
            <a:br>
              <a:rPr lang="en-GB" sz="5400" dirty="0" smtClean="0"/>
            </a:br>
            <a:r>
              <a:rPr lang="en-GB" sz="5400" dirty="0" smtClean="0"/>
              <a:t>“A Practice Manager experience”</a:t>
            </a:r>
            <a:br>
              <a:rPr lang="en-GB" sz="5400" dirty="0" smtClean="0"/>
            </a:br>
            <a:r>
              <a:rPr lang="en-GB" sz="5400" dirty="0"/>
              <a:t/>
            </a:r>
            <a:br>
              <a:rPr lang="en-GB" sz="5400" dirty="0"/>
            </a:br>
            <a:r>
              <a:rPr lang="en-GB" sz="4800" dirty="0"/>
              <a:t>Marple Cottage Surgery, Stockport CCG </a:t>
            </a:r>
          </a:p>
        </p:txBody>
      </p:sp>
    </p:spTree>
    <p:extLst>
      <p:ext uri="{BB962C8B-B14F-4D97-AF65-F5344CB8AC3E}">
        <p14:creationId xmlns:p14="http://schemas.microsoft.com/office/powerpoint/2010/main" val="1958314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4972" y="1428117"/>
            <a:ext cx="8418786" cy="4170542"/>
          </a:xfrm>
        </p:spPr>
        <p:txBody>
          <a:bodyPr/>
          <a:lstStyle/>
          <a:p>
            <a:endParaRPr lang="en-GB" dirty="0"/>
          </a:p>
          <a:p>
            <a:pPr marL="0" indent="0">
              <a:buNone/>
            </a:pPr>
            <a:r>
              <a:rPr lang="en-GB" sz="3600" dirty="0" smtClean="0"/>
              <a:t>Johan Taylor</a:t>
            </a:r>
          </a:p>
          <a:p>
            <a:pPr marL="0" indent="0">
              <a:buNone/>
            </a:pPr>
            <a:r>
              <a:rPr lang="en-GB" sz="3600" dirty="0" smtClean="0"/>
              <a:t>Managing Partner</a:t>
            </a:r>
          </a:p>
          <a:p>
            <a:pPr marL="0" indent="0">
              <a:buNone/>
            </a:pPr>
            <a:r>
              <a:rPr lang="en-GB" sz="3600" dirty="0" err="1" smtClean="0"/>
              <a:t>Marple</a:t>
            </a:r>
            <a:r>
              <a:rPr lang="en-GB" sz="3600" dirty="0" smtClean="0"/>
              <a:t> Cottage Surgery,</a:t>
            </a:r>
          </a:p>
          <a:p>
            <a:pPr marL="0" indent="0">
              <a:buNone/>
            </a:pPr>
            <a:r>
              <a:rPr lang="en-GB" sz="3600" dirty="0" smtClean="0"/>
              <a:t>Stockport, Cheshire</a:t>
            </a:r>
            <a:endParaRPr lang="en-GB" sz="3600" dirty="0"/>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21</a:t>
            </a:fld>
            <a:endParaRPr lang="en-US" dirty="0">
              <a:solidFill>
                <a:srgbClr val="0072C6"/>
              </a:solidFill>
            </a:endParaRPr>
          </a:p>
        </p:txBody>
      </p:sp>
      <p:sp>
        <p:nvSpPr>
          <p:cNvPr id="4" name="Title 3"/>
          <p:cNvSpPr>
            <a:spLocks noGrp="1"/>
          </p:cNvSpPr>
          <p:nvPr>
            <p:ph type="title"/>
          </p:nvPr>
        </p:nvSpPr>
        <p:spPr>
          <a:xfrm>
            <a:off x="214313" y="273504"/>
            <a:ext cx="8156119" cy="1036864"/>
          </a:xfrm>
        </p:spPr>
        <p:txBody>
          <a:bodyPr>
            <a:normAutofit fontScale="90000"/>
          </a:bodyPr>
          <a:lstStyle/>
          <a:p>
            <a:r>
              <a:rPr lang="en-GB" dirty="0" smtClean="0"/>
              <a:t>Patient Access – a practice perspective</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3986" y="2604407"/>
            <a:ext cx="3069772" cy="212271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87" y="5129213"/>
            <a:ext cx="8670471" cy="1140958"/>
          </a:xfrm>
          <a:prstGeom prst="rect">
            <a:avLst/>
          </a:prstGeom>
        </p:spPr>
      </p:pic>
    </p:spTree>
    <p:extLst>
      <p:ext uri="{BB962C8B-B14F-4D97-AF65-F5344CB8AC3E}">
        <p14:creationId xmlns:p14="http://schemas.microsoft.com/office/powerpoint/2010/main" val="21951183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2899" y="834854"/>
            <a:ext cx="7233557" cy="4693056"/>
          </a:xfrm>
        </p:spPr>
        <p:txBody>
          <a:bodyPr>
            <a:normAutofit/>
          </a:bodyPr>
          <a:lstStyle/>
          <a:p>
            <a:pPr marL="0" indent="0">
              <a:buNone/>
            </a:pPr>
            <a:endParaRPr lang="en-GB" altLang="en-US" dirty="0" smtClean="0"/>
          </a:p>
          <a:p>
            <a:r>
              <a:rPr lang="en-GB" altLang="en-US" dirty="0" smtClean="0"/>
              <a:t>Offering online appointments since 2000 (pre-EMIS)</a:t>
            </a:r>
          </a:p>
          <a:p>
            <a:r>
              <a:rPr lang="en-GB" altLang="en-US" dirty="0" smtClean="0"/>
              <a:t>Offering patient direct email to GP since 2001</a:t>
            </a:r>
          </a:p>
          <a:p>
            <a:r>
              <a:rPr lang="en-GB" altLang="en-US" dirty="0" smtClean="0"/>
              <a:t>Adopted EMIS patient access system in 2005</a:t>
            </a:r>
          </a:p>
          <a:p>
            <a:r>
              <a:rPr lang="en-GB" altLang="en-US" dirty="0" smtClean="0"/>
              <a:t>Offering full access to medical record since 2006</a:t>
            </a:r>
          </a:p>
          <a:p>
            <a:r>
              <a:rPr lang="en-GB" altLang="en-US" dirty="0" smtClean="0"/>
              <a:t>Developed online consultation system with EMIS in 2007 </a:t>
            </a:r>
          </a:p>
          <a:p>
            <a:pPr marL="0" indent="0">
              <a:buNone/>
            </a:pPr>
            <a:r>
              <a:rPr lang="en-GB" altLang="en-US" sz="2000" dirty="0"/>
              <a:t>	</a:t>
            </a:r>
            <a:r>
              <a:rPr lang="en-GB" altLang="en-US" sz="2000" dirty="0" smtClean="0"/>
              <a:t>(winner of Health Informatics Accolade Award 2007)</a:t>
            </a:r>
          </a:p>
          <a:p>
            <a:r>
              <a:rPr lang="en-GB" altLang="en-US" dirty="0" smtClean="0"/>
              <a:t>Testing video consultation with EMIS in 2015</a:t>
            </a:r>
          </a:p>
          <a:p>
            <a:endParaRPr lang="en-GB" altLang="en-US" dirty="0"/>
          </a:p>
          <a:p>
            <a:endParaRPr lang="en-GB" dirty="0" smtClean="0"/>
          </a:p>
          <a:p>
            <a:endParaRPr lang="en-GB" dirty="0" smtClean="0"/>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22</a:t>
            </a:fld>
            <a:endParaRPr lang="en-US" dirty="0">
              <a:solidFill>
                <a:srgbClr val="0072C6"/>
              </a:solidFill>
            </a:endParaRPr>
          </a:p>
        </p:txBody>
      </p:sp>
      <p:sp>
        <p:nvSpPr>
          <p:cNvPr id="4" name="Title 3"/>
          <p:cNvSpPr>
            <a:spLocks noGrp="1"/>
          </p:cNvSpPr>
          <p:nvPr>
            <p:ph type="title"/>
          </p:nvPr>
        </p:nvSpPr>
        <p:spPr>
          <a:xfrm>
            <a:off x="428626" y="367392"/>
            <a:ext cx="7356815" cy="587828"/>
          </a:xfrm>
        </p:spPr>
        <p:txBody>
          <a:bodyPr>
            <a:normAutofit fontScale="90000"/>
          </a:bodyPr>
          <a:lstStyle/>
          <a:p>
            <a:r>
              <a:rPr lang="en-GB" dirty="0" smtClean="0"/>
              <a:t>My practice</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5442528"/>
            <a:ext cx="8670471" cy="799411"/>
          </a:xfrm>
          <a:prstGeom prst="rect">
            <a:avLst/>
          </a:prstGeom>
        </p:spPr>
      </p:pic>
    </p:spTree>
    <p:extLst>
      <p:ext uri="{BB962C8B-B14F-4D97-AF65-F5344CB8AC3E}">
        <p14:creationId xmlns:p14="http://schemas.microsoft.com/office/powerpoint/2010/main" val="13144528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5996" y="1712458"/>
            <a:ext cx="8418786" cy="4170542"/>
          </a:xfrm>
        </p:spPr>
        <p:txBody>
          <a:bodyPr>
            <a:normAutofit/>
          </a:bodyPr>
          <a:lstStyle/>
          <a:p>
            <a:pPr>
              <a:buFont typeface="Wingdings" panose="05000000000000000000" pitchFamily="2" charset="2"/>
              <a:buChar char="ü"/>
            </a:pPr>
            <a:endParaRPr lang="en-GB" sz="2800" dirty="0" smtClean="0"/>
          </a:p>
          <a:p>
            <a:pPr>
              <a:buFont typeface="Wingdings" panose="05000000000000000000" pitchFamily="2" charset="2"/>
              <a:buChar char="ü"/>
            </a:pPr>
            <a:r>
              <a:rPr lang="en-GB" altLang="en-US" sz="2800" dirty="0" smtClean="0"/>
              <a:t>Patient choice</a:t>
            </a:r>
          </a:p>
          <a:p>
            <a:pPr>
              <a:buFont typeface="Wingdings" panose="05000000000000000000" pitchFamily="2" charset="2"/>
              <a:buChar char="ü"/>
            </a:pPr>
            <a:r>
              <a:rPr lang="en-GB" altLang="en-US" sz="2800" dirty="0" smtClean="0"/>
              <a:t>Reduced footfall</a:t>
            </a:r>
          </a:p>
          <a:p>
            <a:pPr>
              <a:buFont typeface="Wingdings" panose="05000000000000000000" pitchFamily="2" charset="2"/>
              <a:buChar char="ü"/>
            </a:pPr>
            <a:r>
              <a:rPr lang="en-GB" altLang="en-US" sz="2800" dirty="0" smtClean="0"/>
              <a:t>Reduced telephone demand</a:t>
            </a:r>
          </a:p>
          <a:p>
            <a:pPr>
              <a:buFont typeface="Wingdings" panose="05000000000000000000" pitchFamily="2" charset="2"/>
              <a:buChar char="ü"/>
            </a:pPr>
            <a:r>
              <a:rPr lang="en-GB" altLang="en-US" sz="2800" dirty="0" smtClean="0"/>
              <a:t>Reduced DNA</a:t>
            </a:r>
          </a:p>
          <a:p>
            <a:pPr>
              <a:buFont typeface="Wingdings" panose="05000000000000000000" pitchFamily="2" charset="2"/>
              <a:buChar char="ü"/>
            </a:pPr>
            <a:r>
              <a:rPr lang="en-GB" altLang="en-US" sz="2800" dirty="0" smtClean="0"/>
              <a:t>More efficient prescription process</a:t>
            </a:r>
          </a:p>
          <a:p>
            <a:pPr>
              <a:buFont typeface="Wingdings" panose="05000000000000000000" pitchFamily="2" charset="2"/>
              <a:buChar char="ü"/>
            </a:pPr>
            <a:endParaRPr lang="en-GB" altLang="en-US" sz="2800" dirty="0"/>
          </a:p>
          <a:p>
            <a:pPr>
              <a:lnSpc>
                <a:spcPct val="80000"/>
              </a:lnSpc>
              <a:buFont typeface="Wingdings" panose="05000000000000000000" pitchFamily="2" charset="2"/>
              <a:buChar char="ü"/>
            </a:pPr>
            <a:r>
              <a:rPr lang="en-GB" altLang="en-US" sz="2800" dirty="0">
                <a:solidFill>
                  <a:srgbClr val="FF0000"/>
                </a:solidFill>
              </a:rPr>
              <a:t>					</a:t>
            </a:r>
            <a:endParaRPr lang="en-GB" sz="2800" dirty="0" smtClean="0"/>
          </a:p>
          <a:p>
            <a:pPr>
              <a:buFont typeface="Wingdings" panose="05000000000000000000" pitchFamily="2" charset="2"/>
              <a:buChar char="ü"/>
            </a:pPr>
            <a:endParaRPr lang="en-GB" sz="2800" dirty="0"/>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23</a:t>
            </a:fld>
            <a:endParaRPr lang="en-US" dirty="0">
              <a:solidFill>
                <a:srgbClr val="0072C6"/>
              </a:solidFill>
            </a:endParaRPr>
          </a:p>
        </p:txBody>
      </p:sp>
      <p:sp>
        <p:nvSpPr>
          <p:cNvPr id="4" name="Title 3"/>
          <p:cNvSpPr>
            <a:spLocks noGrp="1"/>
          </p:cNvSpPr>
          <p:nvPr>
            <p:ph type="title"/>
          </p:nvPr>
        </p:nvSpPr>
        <p:spPr>
          <a:xfrm>
            <a:off x="400051" y="244928"/>
            <a:ext cx="7356815" cy="1363435"/>
          </a:xfrm>
        </p:spPr>
        <p:txBody>
          <a:bodyPr>
            <a:normAutofit/>
          </a:bodyPr>
          <a:lstStyle/>
          <a:p>
            <a:r>
              <a:rPr lang="en-GB" dirty="0" smtClean="0"/>
              <a:t>Benefits of online appointments and repeat prescriptions</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1" y="5327885"/>
            <a:ext cx="8670471" cy="799411"/>
          </a:xfrm>
          <a:prstGeom prst="rect">
            <a:avLst/>
          </a:prstGeom>
        </p:spPr>
      </p:pic>
    </p:spTree>
    <p:extLst>
      <p:ext uri="{BB962C8B-B14F-4D97-AF65-F5344CB8AC3E}">
        <p14:creationId xmlns:p14="http://schemas.microsoft.com/office/powerpoint/2010/main" val="27493778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625" y="1606324"/>
            <a:ext cx="8418786" cy="4619577"/>
          </a:xfrm>
        </p:spPr>
        <p:txBody>
          <a:bodyPr>
            <a:noAutofit/>
          </a:bodyPr>
          <a:lstStyle/>
          <a:p>
            <a:pPr>
              <a:buFontTx/>
              <a:buNone/>
            </a:pPr>
            <a:r>
              <a:rPr lang="en-GB" altLang="en-US" sz="2800" i="1" dirty="0" smtClean="0"/>
              <a:t>“</a:t>
            </a:r>
            <a:r>
              <a:rPr lang="en-GB" altLang="en-US" sz="2800" i="1" dirty="0"/>
              <a:t>Patients have the right to see their medical records, though </a:t>
            </a:r>
          </a:p>
          <a:p>
            <a:pPr>
              <a:buFontTx/>
              <a:buNone/>
            </a:pPr>
            <a:r>
              <a:rPr lang="en-GB" altLang="en-US" sz="2800" i="1" dirty="0"/>
              <a:t>in practice much communication between professionals is</a:t>
            </a:r>
          </a:p>
          <a:p>
            <a:pPr>
              <a:buFontTx/>
              <a:buNone/>
            </a:pPr>
            <a:r>
              <a:rPr lang="en-GB" altLang="en-US" sz="2800" i="1" dirty="0"/>
              <a:t>not available to the patient concerned.  Patients </a:t>
            </a:r>
            <a:r>
              <a:rPr lang="en-GB" altLang="en-US" sz="2800" b="1" i="1" dirty="0"/>
              <a:t>often do</a:t>
            </a:r>
          </a:p>
          <a:p>
            <a:pPr>
              <a:buFontTx/>
              <a:buNone/>
            </a:pPr>
            <a:r>
              <a:rPr lang="en-GB" altLang="en-US" sz="2800" b="1" i="1" dirty="0"/>
              <a:t>not know why they are being referred, or what is being</a:t>
            </a:r>
          </a:p>
          <a:p>
            <a:pPr>
              <a:buFontTx/>
              <a:buNone/>
            </a:pPr>
            <a:r>
              <a:rPr lang="en-GB" altLang="en-US" sz="2800" b="1" i="1" dirty="0"/>
              <a:t>Said about them</a:t>
            </a:r>
            <a:r>
              <a:rPr lang="en-GB" altLang="en-US" sz="2800" i="1" dirty="0"/>
              <a:t>”  				</a:t>
            </a:r>
            <a:endParaRPr lang="en-GB" altLang="en-US" sz="2800" i="1" dirty="0" smtClean="0"/>
          </a:p>
          <a:p>
            <a:pPr>
              <a:buFontTx/>
              <a:buNone/>
            </a:pPr>
            <a:r>
              <a:rPr lang="en-GB" altLang="en-US" sz="2800" i="1" dirty="0"/>
              <a:t>	</a:t>
            </a:r>
            <a:r>
              <a:rPr lang="en-GB" altLang="en-US" sz="2800" i="1" dirty="0" smtClean="0"/>
              <a:t>												NHS Plan, 2000</a:t>
            </a:r>
            <a:endParaRPr lang="en-GB" altLang="en-US" sz="2800" i="1" dirty="0"/>
          </a:p>
          <a:p>
            <a:pPr>
              <a:buFontTx/>
              <a:buNone/>
            </a:pPr>
            <a:endParaRPr lang="en-GB" altLang="en-US" sz="2800" i="1" dirty="0"/>
          </a:p>
          <a:p>
            <a:endParaRPr lang="en-GB" sz="2800" dirty="0"/>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24</a:t>
            </a:fld>
            <a:endParaRPr lang="en-US" dirty="0">
              <a:solidFill>
                <a:srgbClr val="0072C6"/>
              </a:solidFill>
            </a:endParaRPr>
          </a:p>
        </p:txBody>
      </p:sp>
      <p:sp>
        <p:nvSpPr>
          <p:cNvPr id="4" name="Title 3"/>
          <p:cNvSpPr>
            <a:spLocks noGrp="1"/>
          </p:cNvSpPr>
          <p:nvPr>
            <p:ph type="title"/>
          </p:nvPr>
        </p:nvSpPr>
        <p:spPr>
          <a:xfrm>
            <a:off x="414339" y="398009"/>
            <a:ext cx="7356815" cy="791936"/>
          </a:xfrm>
        </p:spPr>
        <p:txBody>
          <a:bodyPr/>
          <a:lstStyle/>
          <a:p>
            <a:r>
              <a:rPr lang="en-GB" dirty="0" smtClean="0"/>
              <a:t>Online medical record access</a:t>
            </a:r>
            <a:endParaRPr lang="en-GB" dirty="0"/>
          </a:p>
        </p:txBody>
      </p:sp>
    </p:spTree>
    <p:extLst>
      <p:ext uri="{BB962C8B-B14F-4D97-AF65-F5344CB8AC3E}">
        <p14:creationId xmlns:p14="http://schemas.microsoft.com/office/powerpoint/2010/main" val="2503079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7421" y="1183821"/>
            <a:ext cx="8418786" cy="4227692"/>
          </a:xfrm>
        </p:spPr>
        <p:txBody>
          <a:bodyPr>
            <a:normAutofit fontScale="92500"/>
          </a:bodyPr>
          <a:lstStyle/>
          <a:p>
            <a:pPr>
              <a:lnSpc>
                <a:spcPct val="90000"/>
              </a:lnSpc>
              <a:buFontTx/>
              <a:buNone/>
            </a:pPr>
            <a:r>
              <a:rPr lang="en-US" altLang="en-US" i="1" dirty="0" smtClean="0"/>
              <a:t>“</a:t>
            </a:r>
            <a:r>
              <a:rPr lang="en-US" altLang="en-US" i="1" dirty="0"/>
              <a:t>By providing access to the medical record in either paper or</a:t>
            </a:r>
          </a:p>
          <a:p>
            <a:pPr>
              <a:lnSpc>
                <a:spcPct val="90000"/>
              </a:lnSpc>
              <a:buFontTx/>
              <a:buNone/>
            </a:pPr>
            <a:r>
              <a:rPr lang="en-US" altLang="en-US" i="1" dirty="0"/>
              <a:t>electronic versions, </a:t>
            </a:r>
            <a:r>
              <a:rPr lang="en-US" altLang="en-US" b="1" i="1" dirty="0">
                <a:solidFill>
                  <a:schemeClr val="bg2"/>
                </a:solidFill>
              </a:rPr>
              <a:t>we may improve </a:t>
            </a:r>
            <a:r>
              <a:rPr lang="en-US" altLang="en-US" b="1" i="1" dirty="0" smtClean="0">
                <a:solidFill>
                  <a:schemeClr val="bg2"/>
                </a:solidFill>
              </a:rPr>
              <a:t>patients‘ understanding</a:t>
            </a:r>
          </a:p>
          <a:p>
            <a:pPr>
              <a:lnSpc>
                <a:spcPct val="90000"/>
              </a:lnSpc>
              <a:buFontTx/>
              <a:buNone/>
            </a:pPr>
            <a:r>
              <a:rPr lang="en-US" altLang="en-US" b="1" i="1" dirty="0" smtClean="0">
                <a:solidFill>
                  <a:schemeClr val="bg2"/>
                </a:solidFill>
              </a:rPr>
              <a:t>about </a:t>
            </a:r>
            <a:r>
              <a:rPr lang="en-US" altLang="en-US" b="1" i="1" dirty="0">
                <a:solidFill>
                  <a:schemeClr val="bg2"/>
                </a:solidFill>
              </a:rPr>
              <a:t>their role in their condition,</a:t>
            </a:r>
            <a:r>
              <a:rPr lang="en-US" altLang="en-US" i="1" dirty="0">
                <a:solidFill>
                  <a:schemeClr val="bg2"/>
                </a:solidFill>
              </a:rPr>
              <a:t> </a:t>
            </a:r>
            <a:r>
              <a:rPr lang="en-US" altLang="en-US" b="1" i="1" dirty="0">
                <a:solidFill>
                  <a:schemeClr val="bg2"/>
                </a:solidFill>
              </a:rPr>
              <a:t>and </a:t>
            </a:r>
            <a:r>
              <a:rPr lang="en-US" altLang="en-US" b="1" i="1" dirty="0" smtClean="0">
                <a:solidFill>
                  <a:schemeClr val="bg2"/>
                </a:solidFill>
              </a:rPr>
              <a:t>we may </a:t>
            </a:r>
            <a:r>
              <a:rPr lang="en-US" altLang="en-US" b="1" i="1" dirty="0">
                <a:solidFill>
                  <a:schemeClr val="bg2"/>
                </a:solidFill>
              </a:rPr>
              <a:t>improve the patient-physician relationship</a:t>
            </a:r>
            <a:r>
              <a:rPr lang="en-US" altLang="en-US" i="1" dirty="0"/>
              <a:t>.”</a:t>
            </a:r>
            <a:r>
              <a:rPr lang="en-US" altLang="en-US" dirty="0">
                <a:solidFill>
                  <a:schemeClr val="accent2"/>
                </a:solidFill>
              </a:rPr>
              <a:t> </a:t>
            </a:r>
            <a:r>
              <a:rPr lang="en-US" altLang="en-US" i="1" dirty="0" err="1" smtClean="0"/>
              <a:t>Fowles</a:t>
            </a:r>
            <a:r>
              <a:rPr lang="en-US" altLang="en-US" i="1" dirty="0" smtClean="0"/>
              <a:t> </a:t>
            </a:r>
            <a:r>
              <a:rPr lang="en-US" altLang="en-US" i="1" dirty="0"/>
              <a:t>J. (2004</a:t>
            </a:r>
            <a:r>
              <a:rPr lang="en-US" altLang="en-US" i="1" dirty="0" smtClean="0"/>
              <a:t>)</a:t>
            </a:r>
          </a:p>
          <a:p>
            <a:pPr>
              <a:lnSpc>
                <a:spcPct val="90000"/>
              </a:lnSpc>
              <a:buFontTx/>
              <a:buNone/>
            </a:pPr>
            <a:endParaRPr lang="en-US" altLang="en-US" dirty="0"/>
          </a:p>
          <a:p>
            <a:pPr marL="0" indent="0">
              <a:lnSpc>
                <a:spcPct val="80000"/>
              </a:lnSpc>
              <a:buNone/>
            </a:pPr>
            <a:r>
              <a:rPr lang="en-US" altLang="en-US" dirty="0" smtClean="0"/>
              <a:t>3 </a:t>
            </a:r>
            <a:r>
              <a:rPr lang="en-US" altLang="en-US" dirty="0"/>
              <a:t>common reasons for patients wanting </a:t>
            </a:r>
            <a:r>
              <a:rPr lang="en-US" altLang="en-US" dirty="0" smtClean="0"/>
              <a:t>access to medical </a:t>
            </a:r>
            <a:r>
              <a:rPr lang="en-US" altLang="en-US" dirty="0"/>
              <a:t>record:</a:t>
            </a:r>
          </a:p>
          <a:p>
            <a:pPr>
              <a:lnSpc>
                <a:spcPct val="80000"/>
              </a:lnSpc>
              <a:buFontTx/>
              <a:buChar char="•"/>
            </a:pPr>
            <a:r>
              <a:rPr lang="en-US" altLang="en-US" b="1" dirty="0">
                <a:solidFill>
                  <a:schemeClr val="bg2"/>
                </a:solidFill>
              </a:rPr>
              <a:t>to be more involved in their health care (74%)</a:t>
            </a:r>
          </a:p>
          <a:p>
            <a:pPr>
              <a:lnSpc>
                <a:spcPct val="80000"/>
              </a:lnSpc>
              <a:buFontTx/>
              <a:buChar char="•"/>
            </a:pPr>
            <a:r>
              <a:rPr lang="en-US" altLang="en-US" b="1" dirty="0">
                <a:solidFill>
                  <a:schemeClr val="bg2"/>
                </a:solidFill>
              </a:rPr>
              <a:t>to understand their condition better (72%)</a:t>
            </a:r>
          </a:p>
          <a:p>
            <a:pPr>
              <a:lnSpc>
                <a:spcPct val="80000"/>
              </a:lnSpc>
              <a:buFontTx/>
              <a:buChar char="•"/>
            </a:pPr>
            <a:r>
              <a:rPr lang="en-US" altLang="en-US" b="1" dirty="0">
                <a:solidFill>
                  <a:schemeClr val="bg2"/>
                </a:solidFill>
              </a:rPr>
              <a:t>to have a nosey at what doctor had said about them! (74%)</a:t>
            </a:r>
            <a:endParaRPr lang="en-US" altLang="en-US" b="1" i="1" dirty="0">
              <a:solidFill>
                <a:schemeClr val="bg2"/>
              </a:solidFill>
            </a:endParaRPr>
          </a:p>
          <a:p>
            <a:pPr marL="0" indent="0">
              <a:lnSpc>
                <a:spcPct val="80000"/>
              </a:lnSpc>
              <a:buNone/>
            </a:pPr>
            <a:r>
              <a:rPr lang="en-US" altLang="en-US" sz="1800" i="1" dirty="0" smtClean="0"/>
              <a:t>			</a:t>
            </a:r>
          </a:p>
          <a:p>
            <a:pPr marL="0" indent="0">
              <a:lnSpc>
                <a:spcPct val="80000"/>
              </a:lnSpc>
              <a:buNone/>
            </a:pPr>
            <a:r>
              <a:rPr lang="en-US" altLang="en-US" sz="1800" i="1" dirty="0" err="1" smtClean="0"/>
              <a:t>Fowles</a:t>
            </a:r>
            <a:r>
              <a:rPr lang="en-US" altLang="en-US" sz="1800" i="1" dirty="0" smtClean="0"/>
              <a:t> </a:t>
            </a:r>
            <a:r>
              <a:rPr lang="en-US" altLang="en-US" sz="1800" i="1" dirty="0"/>
              <a:t>J.B. et al, Patients' Interest in Reading Their </a:t>
            </a:r>
            <a:r>
              <a:rPr lang="en-US" altLang="en-US" sz="1800" i="1" dirty="0" smtClean="0"/>
              <a:t>Medical Record</a:t>
            </a:r>
            <a:r>
              <a:rPr lang="en-US" altLang="en-US" sz="1800" i="1" dirty="0"/>
              <a:t>, Arch Intern Med.</a:t>
            </a:r>
            <a:r>
              <a:rPr lang="en-US" altLang="en-US" sz="1800" dirty="0"/>
              <a:t> 2004;164:793-800.</a:t>
            </a:r>
            <a:endParaRPr lang="en-GB" altLang="en-US" sz="1800" b="1" dirty="0"/>
          </a:p>
          <a:p>
            <a:endParaRPr lang="en-GB" dirty="0"/>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25</a:t>
            </a:fld>
            <a:endParaRPr lang="en-US" dirty="0">
              <a:solidFill>
                <a:srgbClr val="0072C6"/>
              </a:solidFill>
            </a:endParaRPr>
          </a:p>
        </p:txBody>
      </p:sp>
      <p:sp>
        <p:nvSpPr>
          <p:cNvPr id="4" name="Title 3"/>
          <p:cNvSpPr>
            <a:spLocks noGrp="1"/>
          </p:cNvSpPr>
          <p:nvPr>
            <p:ph type="title"/>
          </p:nvPr>
        </p:nvSpPr>
        <p:spPr>
          <a:xfrm>
            <a:off x="414338" y="253092"/>
            <a:ext cx="7356815" cy="873579"/>
          </a:xfrm>
        </p:spPr>
        <p:txBody>
          <a:bodyPr/>
          <a:lstStyle/>
          <a:p>
            <a:r>
              <a:rPr lang="en-GB" dirty="0" smtClean="0"/>
              <a:t>Online medical record access</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35" y="5409204"/>
            <a:ext cx="8670471" cy="799411"/>
          </a:xfrm>
          <a:prstGeom prst="rect">
            <a:avLst/>
          </a:prstGeom>
        </p:spPr>
      </p:pic>
    </p:spTree>
    <p:extLst>
      <p:ext uri="{BB962C8B-B14F-4D97-AF65-F5344CB8AC3E}">
        <p14:creationId xmlns:p14="http://schemas.microsoft.com/office/powerpoint/2010/main" val="33558381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8740" y="1318585"/>
            <a:ext cx="8418786" cy="4080734"/>
          </a:xfrm>
        </p:spPr>
        <p:txBody>
          <a:bodyPr>
            <a:noAutofit/>
          </a:bodyPr>
          <a:lstStyle/>
          <a:p>
            <a:pPr>
              <a:lnSpc>
                <a:spcPct val="150000"/>
              </a:lnSpc>
              <a:buFont typeface="Wingdings" panose="05000000000000000000" pitchFamily="2" charset="2"/>
              <a:buChar char="ü"/>
            </a:pPr>
            <a:r>
              <a:rPr lang="en-GB" altLang="en-US" dirty="0" smtClean="0"/>
              <a:t>Patient right to </a:t>
            </a:r>
            <a:r>
              <a:rPr lang="en-GB" altLang="en-US" dirty="0" smtClean="0">
                <a:solidFill>
                  <a:schemeClr val="bg2"/>
                </a:solidFill>
              </a:rPr>
              <a:t>view records </a:t>
            </a:r>
            <a:r>
              <a:rPr lang="en-GB" altLang="en-US" dirty="0" smtClean="0"/>
              <a:t>(DPA)</a:t>
            </a:r>
          </a:p>
          <a:p>
            <a:pPr>
              <a:lnSpc>
                <a:spcPct val="150000"/>
              </a:lnSpc>
              <a:buFont typeface="Wingdings" panose="05000000000000000000" pitchFamily="2" charset="2"/>
              <a:buChar char="ü"/>
            </a:pPr>
            <a:r>
              <a:rPr lang="en-GB" altLang="en-US" dirty="0" smtClean="0">
                <a:solidFill>
                  <a:schemeClr val="bg2"/>
                </a:solidFill>
              </a:rPr>
              <a:t>Empowerment</a:t>
            </a:r>
          </a:p>
          <a:p>
            <a:pPr>
              <a:lnSpc>
                <a:spcPct val="150000"/>
              </a:lnSpc>
              <a:buFont typeface="Wingdings" panose="05000000000000000000" pitchFamily="2" charset="2"/>
              <a:buChar char="ü"/>
            </a:pPr>
            <a:r>
              <a:rPr lang="en-GB" altLang="en-US" dirty="0" smtClean="0">
                <a:solidFill>
                  <a:schemeClr val="bg2"/>
                </a:solidFill>
              </a:rPr>
              <a:t>Transparency</a:t>
            </a:r>
          </a:p>
          <a:p>
            <a:pPr>
              <a:lnSpc>
                <a:spcPct val="150000"/>
              </a:lnSpc>
              <a:buFont typeface="Wingdings" panose="05000000000000000000" pitchFamily="2" charset="2"/>
              <a:buChar char="ü"/>
            </a:pPr>
            <a:r>
              <a:rPr lang="en-GB" altLang="en-US" dirty="0" smtClean="0">
                <a:solidFill>
                  <a:schemeClr val="bg2"/>
                </a:solidFill>
              </a:rPr>
              <a:t>Time saving </a:t>
            </a:r>
            <a:r>
              <a:rPr lang="en-GB" altLang="en-US" dirty="0" smtClean="0"/>
              <a:t>– ask patient to find information for themselves</a:t>
            </a:r>
          </a:p>
          <a:p>
            <a:pPr>
              <a:lnSpc>
                <a:spcPct val="150000"/>
              </a:lnSpc>
              <a:buFont typeface="Wingdings" panose="05000000000000000000" pitchFamily="2" charset="2"/>
              <a:buChar char="ü"/>
            </a:pPr>
            <a:r>
              <a:rPr lang="en-GB" altLang="en-US" dirty="0" smtClean="0"/>
              <a:t>Improved </a:t>
            </a:r>
            <a:r>
              <a:rPr lang="en-GB" altLang="en-US" dirty="0" smtClean="0">
                <a:solidFill>
                  <a:schemeClr val="bg2"/>
                </a:solidFill>
              </a:rPr>
              <a:t>quality</a:t>
            </a:r>
            <a:r>
              <a:rPr lang="en-GB" altLang="en-US" dirty="0" smtClean="0"/>
              <a:t> / governance</a:t>
            </a:r>
          </a:p>
          <a:p>
            <a:pPr>
              <a:lnSpc>
                <a:spcPct val="150000"/>
              </a:lnSpc>
              <a:buFont typeface="Wingdings" panose="05000000000000000000" pitchFamily="2" charset="2"/>
              <a:buChar char="ü"/>
            </a:pPr>
            <a:r>
              <a:rPr lang="en-GB" altLang="en-US" dirty="0"/>
              <a:t>C</a:t>
            </a:r>
            <a:r>
              <a:rPr lang="en-GB" altLang="en-US" dirty="0" smtClean="0"/>
              <a:t>uriosity leads to </a:t>
            </a:r>
            <a:r>
              <a:rPr lang="en-GB" altLang="en-US" dirty="0" smtClean="0">
                <a:solidFill>
                  <a:schemeClr val="bg2"/>
                </a:solidFill>
              </a:rPr>
              <a:t>self-care</a:t>
            </a:r>
            <a:r>
              <a:rPr lang="en-GB" altLang="en-US" dirty="0">
                <a:solidFill>
                  <a:srgbClr val="FF0000"/>
                </a:solidFill>
              </a:rPr>
              <a:t>	</a:t>
            </a:r>
            <a:endParaRPr lang="en-GB" dirty="0" smtClean="0"/>
          </a:p>
          <a:p>
            <a:pPr>
              <a:lnSpc>
                <a:spcPct val="150000"/>
              </a:lnSpc>
              <a:buFont typeface="Wingdings" panose="05000000000000000000" pitchFamily="2" charset="2"/>
              <a:buChar char="ü"/>
            </a:pPr>
            <a:endParaRPr lang="en-GB" dirty="0"/>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26</a:t>
            </a:fld>
            <a:endParaRPr lang="en-US" dirty="0">
              <a:solidFill>
                <a:srgbClr val="0072C6"/>
              </a:solidFill>
            </a:endParaRPr>
          </a:p>
        </p:txBody>
      </p:sp>
      <p:sp>
        <p:nvSpPr>
          <p:cNvPr id="4" name="Title 3"/>
          <p:cNvSpPr>
            <a:spLocks noGrp="1"/>
          </p:cNvSpPr>
          <p:nvPr>
            <p:ph type="title"/>
          </p:nvPr>
        </p:nvSpPr>
        <p:spPr>
          <a:xfrm>
            <a:off x="446995" y="169409"/>
            <a:ext cx="7356815" cy="1085850"/>
          </a:xfrm>
        </p:spPr>
        <p:txBody>
          <a:bodyPr>
            <a:normAutofit fontScale="90000"/>
          </a:bodyPr>
          <a:lstStyle/>
          <a:p>
            <a:r>
              <a:rPr lang="en-GB" dirty="0" smtClean="0"/>
              <a:t>Benefits of online access to medical records</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2" y="5627922"/>
            <a:ext cx="8670471" cy="799411"/>
          </a:xfrm>
          <a:prstGeom prst="rect">
            <a:avLst/>
          </a:prstGeom>
        </p:spPr>
      </p:pic>
    </p:spTree>
    <p:extLst>
      <p:ext uri="{BB962C8B-B14F-4D97-AF65-F5344CB8AC3E}">
        <p14:creationId xmlns:p14="http://schemas.microsoft.com/office/powerpoint/2010/main" val="33814019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30787"/>
            <a:ext cx="9144000" cy="4033158"/>
          </a:xfrm>
        </p:spPr>
        <p:txBody>
          <a:bodyPr>
            <a:noAutofit/>
          </a:bodyPr>
          <a:lstStyle/>
          <a:p>
            <a:r>
              <a:rPr lang="en-GB" altLang="en-US" sz="1800" b="1" dirty="0" smtClean="0">
                <a:solidFill>
                  <a:schemeClr val="bg2"/>
                </a:solidFill>
              </a:rPr>
              <a:t>Resistance</a:t>
            </a:r>
          </a:p>
          <a:p>
            <a:pPr lvl="1">
              <a:buFont typeface="Wingdings" panose="05000000000000000000" pitchFamily="2" charset="2"/>
              <a:buChar char="Ø"/>
            </a:pPr>
            <a:r>
              <a:rPr lang="en-GB" altLang="en-US" sz="1800" dirty="0" smtClean="0"/>
              <a:t>Top down approach / lack of engagement</a:t>
            </a:r>
          </a:p>
          <a:p>
            <a:pPr lvl="1">
              <a:buFont typeface="Wingdings" panose="05000000000000000000" pitchFamily="2" charset="2"/>
              <a:buChar char="Ø"/>
            </a:pPr>
            <a:r>
              <a:rPr lang="en-GB" altLang="en-US" sz="1800" dirty="0" smtClean="0"/>
              <a:t>Practice culture</a:t>
            </a:r>
          </a:p>
          <a:p>
            <a:pPr lvl="1">
              <a:buFont typeface="Wingdings" panose="05000000000000000000" pitchFamily="2" charset="2"/>
              <a:buChar char="Ø"/>
            </a:pPr>
            <a:r>
              <a:rPr lang="en-GB" altLang="en-US" sz="1800" dirty="0" smtClean="0"/>
              <a:t>Individual beliefs and assumptions </a:t>
            </a:r>
          </a:p>
          <a:p>
            <a:pPr marL="457200" lvl="1" indent="0">
              <a:buNone/>
            </a:pPr>
            <a:endParaRPr lang="en-GB" altLang="en-US" sz="1800" dirty="0" smtClean="0"/>
          </a:p>
          <a:p>
            <a:r>
              <a:rPr lang="en-GB" altLang="en-US" sz="1800" b="1" dirty="0" smtClean="0">
                <a:solidFill>
                  <a:schemeClr val="bg2"/>
                </a:solidFill>
              </a:rPr>
              <a:t>Fear</a:t>
            </a:r>
          </a:p>
          <a:p>
            <a:pPr lvl="1">
              <a:buFont typeface="Wingdings" panose="05000000000000000000" pitchFamily="2" charset="2"/>
              <a:buChar char="Ø"/>
            </a:pPr>
            <a:r>
              <a:rPr lang="en-GB" altLang="en-US" sz="1800" dirty="0"/>
              <a:t>p</a:t>
            </a:r>
            <a:r>
              <a:rPr lang="en-GB" altLang="en-US" sz="1800" dirty="0" smtClean="0"/>
              <a:t>erceived workload</a:t>
            </a:r>
          </a:p>
          <a:p>
            <a:pPr lvl="1">
              <a:buFont typeface="Wingdings" panose="05000000000000000000" pitchFamily="2" charset="2"/>
              <a:buChar char="Ø"/>
            </a:pPr>
            <a:r>
              <a:rPr lang="en-GB" altLang="en-US" sz="1800" dirty="0" smtClean="0"/>
              <a:t>mistakes</a:t>
            </a:r>
          </a:p>
          <a:p>
            <a:pPr lvl="1">
              <a:buFont typeface="Wingdings" panose="05000000000000000000" pitchFamily="2" charset="2"/>
              <a:buChar char="Ø"/>
            </a:pPr>
            <a:r>
              <a:rPr lang="en-GB" altLang="en-US" sz="1800" dirty="0" smtClean="0"/>
              <a:t>of what is written</a:t>
            </a:r>
          </a:p>
          <a:p>
            <a:pPr marL="0" indent="0">
              <a:buNone/>
            </a:pPr>
            <a:endParaRPr lang="en-GB" altLang="en-US" sz="1800" dirty="0" smtClean="0"/>
          </a:p>
          <a:p>
            <a:r>
              <a:rPr lang="en-GB" altLang="en-US" sz="1800" b="1" dirty="0" smtClean="0">
                <a:solidFill>
                  <a:schemeClr val="bg2"/>
                </a:solidFill>
              </a:rPr>
              <a:t>2015-16 Contract</a:t>
            </a:r>
            <a:r>
              <a:rPr lang="en-GB" altLang="en-US" sz="1800" dirty="0" smtClean="0"/>
              <a:t>:</a:t>
            </a:r>
            <a:r>
              <a:rPr lang="en-GB" altLang="en-US" sz="1800" i="1" dirty="0" smtClean="0">
                <a:solidFill>
                  <a:srgbClr val="FF0000"/>
                </a:solidFill>
              </a:rPr>
              <a:t> </a:t>
            </a:r>
            <a:r>
              <a:rPr lang="en-GB" altLang="en-US" sz="1800" i="1" dirty="0" smtClean="0">
                <a:solidFill>
                  <a:schemeClr val="bg2"/>
                </a:solidFill>
              </a:rPr>
              <a:t>“</a:t>
            </a:r>
            <a:r>
              <a:rPr lang="en-US" altLang="en-US" sz="1800" i="1" dirty="0">
                <a:solidFill>
                  <a:schemeClr val="bg2"/>
                </a:solidFill>
              </a:rPr>
              <a:t>t</a:t>
            </a:r>
            <a:r>
              <a:rPr lang="en-US" sz="1800" i="1" dirty="0" smtClean="0">
                <a:solidFill>
                  <a:schemeClr val="bg2"/>
                </a:solidFill>
              </a:rPr>
              <a:t>here </a:t>
            </a:r>
            <a:r>
              <a:rPr lang="en-US" sz="1800" i="1" dirty="0">
                <a:solidFill>
                  <a:schemeClr val="bg2"/>
                </a:solidFill>
              </a:rPr>
              <a:t>is no contractual requirement to provide online access to any free text that may be included within the patient record</a:t>
            </a:r>
            <a:r>
              <a:rPr lang="en-US" sz="1800" i="1" dirty="0" smtClean="0">
                <a:solidFill>
                  <a:schemeClr val="bg2"/>
                </a:solidFill>
              </a:rPr>
              <a:t>.” </a:t>
            </a:r>
            <a:endParaRPr lang="en-GB" altLang="en-US" sz="1800" i="1" dirty="0" smtClean="0">
              <a:solidFill>
                <a:schemeClr val="bg2"/>
              </a:solidFill>
            </a:endParaRPr>
          </a:p>
          <a:p>
            <a:pPr lvl="1">
              <a:buFont typeface="Wingdings" panose="05000000000000000000" pitchFamily="2" charset="2"/>
              <a:buChar char="Ø"/>
            </a:pPr>
            <a:r>
              <a:rPr lang="en-GB" altLang="en-US" sz="1800" dirty="0" smtClean="0"/>
              <a:t>Coded data is not enough</a:t>
            </a:r>
          </a:p>
          <a:p>
            <a:pPr lvl="1">
              <a:buFont typeface="Wingdings" panose="05000000000000000000" pitchFamily="2" charset="2"/>
              <a:buChar char="Ø"/>
            </a:pPr>
            <a:r>
              <a:rPr lang="en-GB" altLang="en-US" sz="1800" dirty="0" smtClean="0"/>
              <a:t>Free text and document access helps patient to reflect post-consultation and to encourage culture of self care</a:t>
            </a:r>
          </a:p>
          <a:p>
            <a:endParaRPr lang="en-GB" altLang="en-US" sz="1800" dirty="0" smtClean="0"/>
          </a:p>
          <a:p>
            <a:pPr>
              <a:lnSpc>
                <a:spcPct val="80000"/>
              </a:lnSpc>
              <a:buFontTx/>
              <a:buNone/>
            </a:pPr>
            <a:r>
              <a:rPr lang="en-GB" altLang="en-US" sz="1800" dirty="0">
                <a:solidFill>
                  <a:srgbClr val="FF0000"/>
                </a:solidFill>
              </a:rPr>
              <a:t>					</a:t>
            </a:r>
            <a:endParaRPr lang="en-GB" sz="1800" dirty="0" smtClean="0"/>
          </a:p>
          <a:p>
            <a:endParaRPr lang="en-GB" sz="1800" dirty="0"/>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27</a:t>
            </a:fld>
            <a:endParaRPr lang="en-US" dirty="0">
              <a:solidFill>
                <a:srgbClr val="0072C6"/>
              </a:solidFill>
            </a:endParaRPr>
          </a:p>
        </p:txBody>
      </p:sp>
      <p:sp>
        <p:nvSpPr>
          <p:cNvPr id="4" name="Title 3"/>
          <p:cNvSpPr>
            <a:spLocks noGrp="1"/>
          </p:cNvSpPr>
          <p:nvPr>
            <p:ph type="title"/>
          </p:nvPr>
        </p:nvSpPr>
        <p:spPr>
          <a:xfrm>
            <a:off x="0" y="0"/>
            <a:ext cx="7785441" cy="1494065"/>
          </a:xfrm>
        </p:spPr>
        <p:txBody>
          <a:bodyPr>
            <a:normAutofit fontScale="90000"/>
          </a:bodyPr>
          <a:lstStyle/>
          <a:p>
            <a:r>
              <a:rPr lang="en-GB" dirty="0" smtClean="0"/>
              <a:t>Current barriers to realising benefits of online medical record access</a:t>
            </a:r>
            <a:endParaRPr lang="en-GB" dirty="0"/>
          </a:p>
        </p:txBody>
      </p:sp>
    </p:spTree>
    <p:extLst>
      <p:ext uri="{BB962C8B-B14F-4D97-AF65-F5344CB8AC3E}">
        <p14:creationId xmlns:p14="http://schemas.microsoft.com/office/powerpoint/2010/main" val="40502651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9844" y="1738992"/>
            <a:ext cx="8418786" cy="4088898"/>
          </a:xfrm>
        </p:spPr>
        <p:txBody>
          <a:bodyPr>
            <a:normAutofit/>
          </a:bodyPr>
          <a:lstStyle/>
          <a:p>
            <a:r>
              <a:rPr lang="en-GB" b="1" dirty="0" smtClean="0">
                <a:solidFill>
                  <a:schemeClr val="bg2"/>
                </a:solidFill>
              </a:rPr>
              <a:t>National rollout </a:t>
            </a:r>
            <a:r>
              <a:rPr lang="en-GB" dirty="0" smtClean="0"/>
              <a:t>= increased process bureaucracy </a:t>
            </a:r>
          </a:p>
          <a:p>
            <a:r>
              <a:rPr lang="en-GB" b="1" dirty="0" smtClean="0">
                <a:solidFill>
                  <a:schemeClr val="bg2"/>
                </a:solidFill>
              </a:rPr>
              <a:t>Demand</a:t>
            </a:r>
            <a:r>
              <a:rPr lang="en-GB" dirty="0" smtClean="0"/>
              <a:t> = new practice workload</a:t>
            </a:r>
          </a:p>
          <a:p>
            <a:r>
              <a:rPr lang="en-GB" b="1" dirty="0" smtClean="0">
                <a:solidFill>
                  <a:schemeClr val="bg2"/>
                </a:solidFill>
              </a:rPr>
              <a:t>Practice policy decisions:</a:t>
            </a:r>
          </a:p>
          <a:p>
            <a:pPr lvl="1"/>
            <a:r>
              <a:rPr lang="en-GB" altLang="en-US" dirty="0" smtClean="0"/>
              <a:t>Potential for </a:t>
            </a:r>
            <a:r>
              <a:rPr lang="en-GB" altLang="en-US" dirty="0"/>
              <a:t>b</a:t>
            </a:r>
            <a:r>
              <a:rPr lang="en-GB" altLang="en-US" dirty="0" smtClean="0"/>
              <a:t>ad </a:t>
            </a:r>
            <a:r>
              <a:rPr lang="en-GB" altLang="en-US" dirty="0"/>
              <a:t>news seen </a:t>
            </a:r>
            <a:r>
              <a:rPr lang="en-GB" altLang="en-US" dirty="0" smtClean="0"/>
              <a:t>by patient before GP</a:t>
            </a:r>
          </a:p>
          <a:p>
            <a:pPr lvl="1"/>
            <a:r>
              <a:rPr lang="en-GB" altLang="en-US" dirty="0" smtClean="0"/>
              <a:t>‘Abnormal</a:t>
            </a:r>
            <a:r>
              <a:rPr lang="en-GB" altLang="en-US" dirty="0"/>
              <a:t>’ results from </a:t>
            </a:r>
            <a:r>
              <a:rPr lang="en-GB" altLang="en-US" dirty="0" err="1"/>
              <a:t>pathlabs</a:t>
            </a:r>
            <a:endParaRPr lang="en-GB" altLang="en-US" dirty="0"/>
          </a:p>
          <a:p>
            <a:pPr lvl="1"/>
            <a:r>
              <a:rPr lang="en-GB" altLang="en-US" dirty="0"/>
              <a:t>Parental access to child </a:t>
            </a:r>
            <a:r>
              <a:rPr lang="en-GB" altLang="en-US" dirty="0" smtClean="0"/>
              <a:t>records</a:t>
            </a:r>
          </a:p>
          <a:p>
            <a:pPr lvl="1"/>
            <a:r>
              <a:rPr lang="en-GB" dirty="0"/>
              <a:t>consultations from previous practice received GP2GP</a:t>
            </a:r>
            <a:r>
              <a:rPr lang="en-GB" dirty="0" smtClean="0"/>
              <a:t>?</a:t>
            </a:r>
          </a:p>
          <a:p>
            <a:r>
              <a:rPr lang="en-GB" b="1" dirty="0" smtClean="0">
                <a:solidFill>
                  <a:schemeClr val="bg2"/>
                </a:solidFill>
              </a:rPr>
              <a:t>Serious governance issue </a:t>
            </a:r>
            <a:endParaRPr lang="en-GB" b="1" dirty="0">
              <a:solidFill>
                <a:schemeClr val="bg2"/>
              </a:solidFill>
            </a:endParaRPr>
          </a:p>
          <a:p>
            <a:pPr lvl="1"/>
            <a:r>
              <a:rPr lang="en-GB" altLang="en-US" dirty="0" smtClean="0"/>
              <a:t>3</a:t>
            </a:r>
            <a:r>
              <a:rPr lang="en-GB" altLang="en-US" baseline="30000" dirty="0" smtClean="0"/>
              <a:t>rd</a:t>
            </a:r>
            <a:r>
              <a:rPr lang="en-GB" altLang="en-US" dirty="0" smtClean="0"/>
              <a:t> </a:t>
            </a:r>
            <a:r>
              <a:rPr lang="en-GB" altLang="en-US" dirty="0"/>
              <a:t>party information </a:t>
            </a:r>
            <a:r>
              <a:rPr lang="en-GB" dirty="0"/>
              <a:t>/ sensitive data</a:t>
            </a:r>
          </a:p>
          <a:p>
            <a:pPr marL="457200" lvl="1" indent="0">
              <a:buNone/>
            </a:pPr>
            <a:endParaRPr lang="en-GB" dirty="0" smtClean="0"/>
          </a:p>
          <a:p>
            <a:endParaRPr lang="en-GB" dirty="0"/>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28</a:t>
            </a:fld>
            <a:endParaRPr lang="en-US" dirty="0">
              <a:solidFill>
                <a:srgbClr val="0072C6"/>
              </a:solidFill>
            </a:endParaRPr>
          </a:p>
        </p:txBody>
      </p:sp>
      <p:sp>
        <p:nvSpPr>
          <p:cNvPr id="4" name="Title 3"/>
          <p:cNvSpPr>
            <a:spLocks noGrp="1"/>
          </p:cNvSpPr>
          <p:nvPr>
            <p:ph type="title"/>
          </p:nvPr>
        </p:nvSpPr>
        <p:spPr>
          <a:xfrm>
            <a:off x="442914" y="222476"/>
            <a:ext cx="7356815" cy="1028700"/>
          </a:xfrm>
        </p:spPr>
        <p:txBody>
          <a:bodyPr>
            <a:normAutofit fontScale="90000"/>
          </a:bodyPr>
          <a:lstStyle/>
          <a:p>
            <a:r>
              <a:rPr lang="en-GB" dirty="0" smtClean="0"/>
              <a:t>Unintended consequences / management issues</a:t>
            </a:r>
            <a:endParaRPr lang="en-GB" dirty="0"/>
          </a:p>
        </p:txBody>
      </p:sp>
    </p:spTree>
    <p:extLst>
      <p:ext uri="{BB962C8B-B14F-4D97-AF65-F5344CB8AC3E}">
        <p14:creationId xmlns:p14="http://schemas.microsoft.com/office/powerpoint/2010/main" val="2747691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2913" y="1253218"/>
            <a:ext cx="8418786" cy="4129720"/>
          </a:xfrm>
        </p:spPr>
        <p:txBody>
          <a:bodyPr>
            <a:noAutofit/>
          </a:bodyPr>
          <a:lstStyle/>
          <a:p>
            <a:pPr marL="0" indent="0">
              <a:lnSpc>
                <a:spcPct val="150000"/>
              </a:lnSpc>
              <a:buNone/>
            </a:pPr>
            <a:r>
              <a:rPr lang="en-US" dirty="0" smtClean="0"/>
              <a:t>The </a:t>
            </a:r>
            <a:r>
              <a:rPr lang="en-US" dirty="0"/>
              <a:t>data controller </a:t>
            </a:r>
            <a:r>
              <a:rPr lang="en-US" dirty="0" smtClean="0"/>
              <a:t>may </a:t>
            </a:r>
            <a:r>
              <a:rPr lang="en-US" dirty="0"/>
              <a:t>limit or deny access to </a:t>
            </a:r>
            <a:r>
              <a:rPr lang="en-US" dirty="0" smtClean="0"/>
              <a:t>a health </a:t>
            </a:r>
            <a:r>
              <a:rPr lang="en-US" dirty="0"/>
              <a:t>record where: </a:t>
            </a:r>
          </a:p>
          <a:p>
            <a:pPr marL="457200" lvl="1" indent="0">
              <a:lnSpc>
                <a:spcPct val="150000"/>
              </a:lnSpc>
              <a:buNone/>
            </a:pPr>
            <a:r>
              <a:rPr lang="en-US" dirty="0"/>
              <a:t>• the information released </a:t>
            </a:r>
            <a:r>
              <a:rPr lang="en-US" b="1" dirty="0">
                <a:solidFill>
                  <a:schemeClr val="bg2"/>
                </a:solidFill>
              </a:rPr>
              <a:t>may cause serious harm to the physical or mental health or condition of the patient</a:t>
            </a:r>
            <a:r>
              <a:rPr lang="en-US" dirty="0"/>
              <a:t>, or </a:t>
            </a:r>
            <a:r>
              <a:rPr lang="en-US" dirty="0" smtClean="0"/>
              <a:t>other </a:t>
            </a:r>
            <a:r>
              <a:rPr lang="en-US" dirty="0"/>
              <a:t>person, or </a:t>
            </a:r>
          </a:p>
          <a:p>
            <a:pPr marL="457200" lvl="1" indent="0">
              <a:lnSpc>
                <a:spcPct val="150000"/>
              </a:lnSpc>
              <a:buNone/>
            </a:pPr>
            <a:r>
              <a:rPr lang="en-US" dirty="0"/>
              <a:t>• access </a:t>
            </a:r>
            <a:r>
              <a:rPr lang="en-US" b="1" dirty="0">
                <a:solidFill>
                  <a:schemeClr val="bg2"/>
                </a:solidFill>
              </a:rPr>
              <a:t>would disclose information relating to or provided by a third person</a:t>
            </a:r>
            <a:r>
              <a:rPr lang="en-US" dirty="0">
                <a:solidFill>
                  <a:schemeClr val="bg2"/>
                </a:solidFill>
              </a:rPr>
              <a:t> </a:t>
            </a:r>
            <a:r>
              <a:rPr lang="en-US" dirty="0"/>
              <a:t>who has not consented to that </a:t>
            </a:r>
            <a:r>
              <a:rPr lang="en-US" dirty="0" smtClean="0"/>
              <a:t>disclosure</a:t>
            </a:r>
          </a:p>
          <a:p>
            <a:pPr marL="457200" lvl="1" indent="0">
              <a:lnSpc>
                <a:spcPct val="150000"/>
              </a:lnSpc>
              <a:buNone/>
            </a:pPr>
            <a:r>
              <a:rPr lang="en-US" sz="1600" dirty="0" smtClean="0"/>
              <a:t>		The </a:t>
            </a:r>
            <a:r>
              <a:rPr lang="en-US" sz="1600" dirty="0"/>
              <a:t>Data Protection (Subject Access Modification) </a:t>
            </a:r>
            <a:r>
              <a:rPr lang="en-US" sz="1600" dirty="0" smtClean="0"/>
              <a:t>(</a:t>
            </a:r>
            <a:r>
              <a:rPr lang="en-US" sz="1600" dirty="0"/>
              <a:t>Health) Order </a:t>
            </a:r>
            <a:r>
              <a:rPr lang="en-US" sz="1600" dirty="0" smtClean="0"/>
              <a:t>2000</a:t>
            </a:r>
            <a:endParaRPr lang="en-US" sz="1600" dirty="0"/>
          </a:p>
          <a:p>
            <a:pPr marL="457200" lvl="1" indent="0">
              <a:lnSpc>
                <a:spcPct val="150000"/>
              </a:lnSpc>
              <a:buNone/>
            </a:pPr>
            <a:endParaRPr lang="en-GB" dirty="0"/>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29</a:t>
            </a:fld>
            <a:endParaRPr lang="en-US" dirty="0">
              <a:solidFill>
                <a:srgbClr val="0072C6"/>
              </a:solidFill>
            </a:endParaRPr>
          </a:p>
        </p:txBody>
      </p:sp>
      <p:sp>
        <p:nvSpPr>
          <p:cNvPr id="4" name="Title 3"/>
          <p:cNvSpPr>
            <a:spLocks noGrp="1"/>
          </p:cNvSpPr>
          <p:nvPr>
            <p:ph type="title"/>
          </p:nvPr>
        </p:nvSpPr>
        <p:spPr>
          <a:xfrm>
            <a:off x="457201" y="234724"/>
            <a:ext cx="7356815" cy="914400"/>
          </a:xfrm>
        </p:spPr>
        <p:txBody>
          <a:bodyPr>
            <a:normAutofit fontScale="90000"/>
          </a:bodyPr>
          <a:lstStyle/>
          <a:p>
            <a:r>
              <a:rPr lang="en-US" dirty="0" smtClean="0"/>
              <a:t>Restricting access to health records</a:t>
            </a:r>
            <a:endParaRPr lang="en-GB" dirty="0"/>
          </a:p>
        </p:txBody>
      </p:sp>
    </p:spTree>
    <p:extLst>
      <p:ext uri="{BB962C8B-B14F-4D97-AF65-F5344CB8AC3E}">
        <p14:creationId xmlns:p14="http://schemas.microsoft.com/office/powerpoint/2010/main" val="2806646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GB" sz="2800" dirty="0" smtClean="0"/>
              <a:t>1.	Ambition for Patient Online</a:t>
            </a:r>
            <a:endParaRPr lang="en-GB" sz="2800" dirty="0"/>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23134A5E-8B9A-4F1B-8A1C-D54727A06F98}" type="slidenum">
              <a:rPr lang="en-GB" sz="800" smtClean="0"/>
              <a:pPr/>
              <a:t>3</a:t>
            </a:fld>
            <a:endParaRPr lang="en-GB" sz="800" dirty="0"/>
          </a:p>
        </p:txBody>
      </p:sp>
    </p:spTree>
    <p:extLst>
      <p:ext uri="{BB962C8B-B14F-4D97-AF65-F5344CB8AC3E}">
        <p14:creationId xmlns:p14="http://schemas.microsoft.com/office/powerpoint/2010/main" val="15432260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625" y="1155242"/>
            <a:ext cx="8418786" cy="3941942"/>
          </a:xfrm>
        </p:spPr>
        <p:txBody>
          <a:bodyPr>
            <a:noAutofit/>
          </a:bodyPr>
          <a:lstStyle/>
          <a:p>
            <a:pPr>
              <a:lnSpc>
                <a:spcPct val="150000"/>
              </a:lnSpc>
            </a:pPr>
            <a:r>
              <a:rPr lang="en-GB" dirty="0" smtClean="0"/>
              <a:t>Practice is the Data Controller </a:t>
            </a:r>
          </a:p>
          <a:p>
            <a:pPr>
              <a:lnSpc>
                <a:spcPct val="150000"/>
              </a:lnSpc>
            </a:pPr>
            <a:r>
              <a:rPr lang="en-GB" dirty="0" smtClean="0"/>
              <a:t>Practice must comply with Data </a:t>
            </a:r>
            <a:r>
              <a:rPr lang="en-GB" dirty="0"/>
              <a:t>P</a:t>
            </a:r>
            <a:r>
              <a:rPr lang="en-GB" dirty="0" smtClean="0"/>
              <a:t>rotection </a:t>
            </a:r>
            <a:r>
              <a:rPr lang="en-GB" dirty="0"/>
              <a:t>A</a:t>
            </a:r>
            <a:r>
              <a:rPr lang="en-GB" dirty="0" smtClean="0"/>
              <a:t>ct</a:t>
            </a:r>
          </a:p>
          <a:p>
            <a:pPr>
              <a:lnSpc>
                <a:spcPct val="150000"/>
              </a:lnSpc>
            </a:pPr>
            <a:r>
              <a:rPr lang="en-GB" dirty="0" smtClean="0"/>
              <a:t>Practice must have safe </a:t>
            </a:r>
            <a:r>
              <a:rPr lang="en-GB" dirty="0"/>
              <a:t>policy &amp; procedures in </a:t>
            </a:r>
            <a:r>
              <a:rPr lang="en-GB" dirty="0" smtClean="0"/>
              <a:t>place, with comprehensive training for staff (competency)</a:t>
            </a:r>
          </a:p>
          <a:p>
            <a:pPr marL="285750" indent="-285750">
              <a:lnSpc>
                <a:spcPct val="150000"/>
              </a:lnSpc>
              <a:buFont typeface="Arial" panose="020B0604020202020204" pitchFamily="34" charset="0"/>
              <a:buChar char="•"/>
            </a:pPr>
            <a:r>
              <a:rPr lang="en-GB" dirty="0" smtClean="0"/>
              <a:t>Practice can restrict access if feel </a:t>
            </a:r>
            <a:r>
              <a:rPr lang="en-GB" dirty="0"/>
              <a:t>harm to </a:t>
            </a:r>
            <a:r>
              <a:rPr lang="en-GB" dirty="0" smtClean="0"/>
              <a:t>patients; sensitive data can be excluded</a:t>
            </a:r>
          </a:p>
          <a:p>
            <a:pPr marL="285750" indent="-285750">
              <a:lnSpc>
                <a:spcPct val="150000"/>
              </a:lnSpc>
              <a:buFont typeface="Arial" panose="020B0604020202020204" pitchFamily="34" charset="0"/>
              <a:buChar char="•"/>
            </a:pPr>
            <a:r>
              <a:rPr lang="en-GB" b="1" dirty="0" smtClean="0">
                <a:solidFill>
                  <a:schemeClr val="bg2"/>
                </a:solidFill>
              </a:rPr>
              <a:t>Third party information must </a:t>
            </a:r>
            <a:r>
              <a:rPr lang="en-GB" b="1" dirty="0">
                <a:solidFill>
                  <a:schemeClr val="bg2"/>
                </a:solidFill>
              </a:rPr>
              <a:t>be excluded as required by data protection act and common law duty of practice</a:t>
            </a:r>
          </a:p>
          <a:p>
            <a:pPr marL="285750" indent="-285750">
              <a:lnSpc>
                <a:spcPct val="150000"/>
              </a:lnSpc>
              <a:buFont typeface="Arial" panose="020B0604020202020204" pitchFamily="34" charset="0"/>
              <a:buChar char="•"/>
            </a:pPr>
            <a:endParaRPr lang="en-GB" b="1" dirty="0"/>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30</a:t>
            </a:fld>
            <a:endParaRPr lang="en-US" dirty="0">
              <a:solidFill>
                <a:srgbClr val="0072C6"/>
              </a:solidFill>
            </a:endParaRPr>
          </a:p>
        </p:txBody>
      </p:sp>
      <p:sp>
        <p:nvSpPr>
          <p:cNvPr id="4" name="Title 3"/>
          <p:cNvSpPr>
            <a:spLocks noGrp="1"/>
          </p:cNvSpPr>
          <p:nvPr>
            <p:ph type="title"/>
          </p:nvPr>
        </p:nvSpPr>
        <p:spPr>
          <a:xfrm>
            <a:off x="428626" y="124505"/>
            <a:ext cx="7356815" cy="1004207"/>
          </a:xfrm>
        </p:spPr>
        <p:txBody>
          <a:bodyPr/>
          <a:lstStyle/>
          <a:p>
            <a:r>
              <a:rPr lang="en-GB" dirty="0" smtClean="0"/>
              <a:t>Data controller obligations</a:t>
            </a:r>
            <a:endParaRPr lang="en-GB" dirty="0"/>
          </a:p>
        </p:txBody>
      </p:sp>
    </p:spTree>
    <p:extLst>
      <p:ext uri="{BB962C8B-B14F-4D97-AF65-F5344CB8AC3E}">
        <p14:creationId xmlns:p14="http://schemas.microsoft.com/office/powerpoint/2010/main" val="6346964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3663" y="3243263"/>
            <a:ext cx="2700337" cy="2880109"/>
          </a:xfrm>
          <a:prstGeom prst="rect">
            <a:avLst/>
          </a:prstGeom>
        </p:spPr>
      </p:pic>
      <p:sp>
        <p:nvSpPr>
          <p:cNvPr id="2" name="Content Placeholder 1"/>
          <p:cNvSpPr>
            <a:spLocks noGrp="1"/>
          </p:cNvSpPr>
          <p:nvPr>
            <p:ph idx="1"/>
          </p:nvPr>
        </p:nvSpPr>
        <p:spPr>
          <a:xfrm>
            <a:off x="284339" y="1453065"/>
            <a:ext cx="8418786" cy="4170542"/>
          </a:xfrm>
        </p:spPr>
        <p:txBody>
          <a:bodyPr>
            <a:normAutofit/>
          </a:bodyPr>
          <a:lstStyle/>
          <a:p>
            <a:pPr marL="0" indent="0">
              <a:buNone/>
            </a:pPr>
            <a:r>
              <a:rPr lang="en-GB" b="1" dirty="0" smtClean="0">
                <a:solidFill>
                  <a:schemeClr val="bg2"/>
                </a:solidFill>
              </a:rPr>
              <a:t>How</a:t>
            </a:r>
            <a:r>
              <a:rPr lang="en-GB" dirty="0" smtClean="0"/>
              <a:t> do you manage access in your practice?</a:t>
            </a:r>
          </a:p>
          <a:p>
            <a:endParaRPr lang="en-GB" dirty="0" smtClean="0"/>
          </a:p>
          <a:p>
            <a:pPr marL="0" indent="0">
              <a:buNone/>
            </a:pPr>
            <a:r>
              <a:rPr lang="en-GB" b="1" dirty="0" smtClean="0">
                <a:solidFill>
                  <a:schemeClr val="bg2"/>
                </a:solidFill>
              </a:rPr>
              <a:t>Who</a:t>
            </a:r>
            <a:r>
              <a:rPr lang="en-GB" dirty="0" smtClean="0"/>
              <a:t> is reviewing each new request to check if may cause harm to patient to have access to records?</a:t>
            </a:r>
          </a:p>
          <a:p>
            <a:pPr marL="0" indent="0">
              <a:buNone/>
            </a:pPr>
            <a:endParaRPr lang="en-GB" dirty="0"/>
          </a:p>
          <a:p>
            <a:pPr marL="0" indent="0">
              <a:buNone/>
            </a:pPr>
            <a:r>
              <a:rPr lang="en-GB" b="1" dirty="0" smtClean="0">
                <a:solidFill>
                  <a:schemeClr val="bg2"/>
                </a:solidFill>
              </a:rPr>
              <a:t>Who</a:t>
            </a:r>
            <a:r>
              <a:rPr lang="en-GB" dirty="0" smtClean="0"/>
              <a:t> is reviewing existing patient access </a:t>
            </a:r>
          </a:p>
          <a:p>
            <a:pPr marL="0" indent="0">
              <a:buNone/>
            </a:pPr>
            <a:r>
              <a:rPr lang="en-GB" dirty="0" smtClean="0"/>
              <a:t>status to assess if access should be withdrawn?</a:t>
            </a:r>
          </a:p>
          <a:p>
            <a:pPr marL="0" indent="0">
              <a:buNone/>
            </a:pPr>
            <a:endParaRPr lang="en-GB" dirty="0" smtClean="0"/>
          </a:p>
          <a:p>
            <a:pPr marL="0" indent="0">
              <a:buNone/>
            </a:pPr>
            <a:r>
              <a:rPr lang="en-GB" b="1" dirty="0" smtClean="0">
                <a:solidFill>
                  <a:schemeClr val="bg2"/>
                </a:solidFill>
              </a:rPr>
              <a:t>When</a:t>
            </a:r>
            <a:r>
              <a:rPr lang="en-GB" dirty="0" smtClean="0"/>
              <a:t> do you have time???</a:t>
            </a:r>
          </a:p>
          <a:p>
            <a:pPr marL="0" indent="0">
              <a:buNone/>
            </a:pPr>
            <a:endParaRPr lang="en-GB" dirty="0" smtClean="0"/>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31</a:t>
            </a:fld>
            <a:endParaRPr lang="en-US" dirty="0">
              <a:solidFill>
                <a:srgbClr val="0072C6"/>
              </a:solidFill>
            </a:endParaRPr>
          </a:p>
        </p:txBody>
      </p:sp>
      <p:sp>
        <p:nvSpPr>
          <p:cNvPr id="4" name="Title 3"/>
          <p:cNvSpPr>
            <a:spLocks noGrp="1"/>
          </p:cNvSpPr>
          <p:nvPr>
            <p:ph type="title"/>
          </p:nvPr>
        </p:nvSpPr>
        <p:spPr>
          <a:xfrm>
            <a:off x="400051" y="173492"/>
            <a:ext cx="8156119" cy="1036864"/>
          </a:xfrm>
        </p:spPr>
        <p:txBody>
          <a:bodyPr>
            <a:normAutofit/>
          </a:bodyPr>
          <a:lstStyle/>
          <a:p>
            <a:r>
              <a:rPr lang="en-GB" dirty="0" smtClean="0"/>
              <a:t>How? Who? When?</a:t>
            </a:r>
            <a:endParaRPr lang="en-GB" dirty="0"/>
          </a:p>
        </p:txBody>
      </p:sp>
    </p:spTree>
    <p:extLst>
      <p:ext uri="{BB962C8B-B14F-4D97-AF65-F5344CB8AC3E}">
        <p14:creationId xmlns:p14="http://schemas.microsoft.com/office/powerpoint/2010/main" val="4440433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625" y="1445079"/>
            <a:ext cx="8418786" cy="3737834"/>
          </a:xfrm>
        </p:spPr>
        <p:txBody>
          <a:bodyPr>
            <a:noAutofit/>
          </a:bodyPr>
          <a:lstStyle/>
          <a:p>
            <a:pPr>
              <a:lnSpc>
                <a:spcPct val="150000"/>
              </a:lnSpc>
            </a:pPr>
            <a:r>
              <a:rPr lang="en-GB" dirty="0" smtClean="0"/>
              <a:t>How do you ensure that records are vetted and 3</a:t>
            </a:r>
            <a:r>
              <a:rPr lang="en-GB" baseline="30000" dirty="0" smtClean="0"/>
              <a:t>rd</a:t>
            </a:r>
            <a:r>
              <a:rPr lang="en-GB" dirty="0" smtClean="0"/>
              <a:t> party data is not shared?</a:t>
            </a:r>
          </a:p>
          <a:p>
            <a:pPr>
              <a:lnSpc>
                <a:spcPct val="150000"/>
              </a:lnSpc>
            </a:pPr>
            <a:r>
              <a:rPr lang="en-GB" dirty="0" smtClean="0"/>
              <a:t>Changes required to support practice to encourage document access</a:t>
            </a:r>
          </a:p>
          <a:p>
            <a:pPr lvl="1">
              <a:lnSpc>
                <a:spcPct val="150000"/>
              </a:lnSpc>
              <a:buFont typeface="Wingdings" panose="05000000000000000000" pitchFamily="2" charset="2"/>
              <a:buChar char="Ø"/>
            </a:pPr>
            <a:r>
              <a:rPr lang="en-GB" dirty="0" smtClean="0"/>
              <a:t>Author responsibilities</a:t>
            </a:r>
          </a:p>
          <a:p>
            <a:pPr lvl="1">
              <a:lnSpc>
                <a:spcPct val="150000"/>
              </a:lnSpc>
              <a:buFont typeface="Wingdings" panose="05000000000000000000" pitchFamily="2" charset="2"/>
              <a:buChar char="Ø"/>
            </a:pPr>
            <a:r>
              <a:rPr lang="en-GB" dirty="0" smtClean="0"/>
              <a:t>Tag / mark documents</a:t>
            </a:r>
          </a:p>
          <a:p>
            <a:pPr lvl="1">
              <a:lnSpc>
                <a:spcPct val="150000"/>
              </a:lnSpc>
              <a:buFont typeface="Wingdings" panose="05000000000000000000" pitchFamily="2" charset="2"/>
              <a:buChar char="Ø"/>
            </a:pPr>
            <a:r>
              <a:rPr lang="en-GB" dirty="0" smtClean="0"/>
              <a:t>Clinical system automated system to remove from patient viewer</a:t>
            </a:r>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32</a:t>
            </a:fld>
            <a:endParaRPr lang="en-US" dirty="0">
              <a:solidFill>
                <a:srgbClr val="0072C6"/>
              </a:solidFill>
            </a:endParaRPr>
          </a:p>
        </p:txBody>
      </p:sp>
      <p:sp>
        <p:nvSpPr>
          <p:cNvPr id="4" name="Title 3"/>
          <p:cNvSpPr>
            <a:spLocks noGrp="1"/>
          </p:cNvSpPr>
          <p:nvPr>
            <p:ph type="title"/>
          </p:nvPr>
        </p:nvSpPr>
        <p:spPr>
          <a:xfrm>
            <a:off x="428626" y="181655"/>
            <a:ext cx="7356815" cy="1175657"/>
          </a:xfrm>
        </p:spPr>
        <p:txBody>
          <a:bodyPr/>
          <a:lstStyle/>
          <a:p>
            <a:r>
              <a:rPr lang="en-GB" dirty="0" smtClean="0"/>
              <a:t>3</a:t>
            </a:r>
            <a:r>
              <a:rPr lang="en-GB" baseline="30000" dirty="0" smtClean="0"/>
              <a:t>rd</a:t>
            </a:r>
            <a:r>
              <a:rPr lang="en-GB" dirty="0" smtClean="0"/>
              <a:t> party / sensitive data</a:t>
            </a:r>
            <a:endParaRPr lang="en-GB" dirty="0"/>
          </a:p>
        </p:txBody>
      </p:sp>
    </p:spTree>
    <p:extLst>
      <p:ext uri="{BB962C8B-B14F-4D97-AF65-F5344CB8AC3E}">
        <p14:creationId xmlns:p14="http://schemas.microsoft.com/office/powerpoint/2010/main" val="1988395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33</a:t>
            </a:fld>
            <a:endParaRPr lang="en-US" dirty="0">
              <a:solidFill>
                <a:srgbClr val="0072C6"/>
              </a:solidFill>
            </a:endParaRPr>
          </a:p>
        </p:txBody>
      </p:sp>
      <p:sp>
        <p:nvSpPr>
          <p:cNvPr id="4" name="Title 3"/>
          <p:cNvSpPr>
            <a:spLocks noGrp="1"/>
          </p:cNvSpPr>
          <p:nvPr>
            <p:ph type="title"/>
          </p:nvPr>
        </p:nvSpPr>
        <p:spPr>
          <a:xfrm>
            <a:off x="1014413" y="1153205"/>
            <a:ext cx="7356815" cy="1592037"/>
          </a:xfrm>
        </p:spPr>
        <p:txBody>
          <a:bodyPr>
            <a:normAutofit/>
          </a:bodyPr>
          <a:lstStyle/>
          <a:p>
            <a:pPr algn="ctr"/>
            <a:r>
              <a:rPr lang="en-GB" sz="3200" dirty="0" smtClean="0"/>
              <a:t>Online patient access is the future, but how far in the future</a:t>
            </a:r>
            <a:br>
              <a:rPr lang="en-GB" sz="3200" dirty="0" smtClean="0"/>
            </a:br>
            <a:r>
              <a:rPr lang="en-GB" sz="3200" dirty="0" smtClean="0"/>
              <a:t>depends on you</a:t>
            </a:r>
            <a:endParaRPr lang="en-GB" sz="3200" dirty="0"/>
          </a:p>
        </p:txBody>
      </p:sp>
      <p:sp>
        <p:nvSpPr>
          <p:cNvPr id="2" name="Rectangle 1"/>
          <p:cNvSpPr/>
          <p:nvPr/>
        </p:nvSpPr>
        <p:spPr>
          <a:xfrm>
            <a:off x="0" y="3548426"/>
            <a:ext cx="9144000" cy="523220"/>
          </a:xfrm>
          <a:prstGeom prst="rect">
            <a:avLst/>
          </a:prstGeom>
        </p:spPr>
        <p:txBody>
          <a:bodyPr wrap="square">
            <a:spAutoFit/>
          </a:bodyPr>
          <a:lstStyle/>
          <a:p>
            <a:pPr algn="ctr"/>
            <a:r>
              <a:rPr lang="en-GB" sz="2800" b="1" u="sng" dirty="0" smtClean="0">
                <a:solidFill>
                  <a:schemeClr val="bg2"/>
                </a:solidFill>
              </a:rPr>
              <a:t>Thank </a:t>
            </a:r>
            <a:r>
              <a:rPr lang="en-GB" sz="2800" b="1" u="sng" dirty="0">
                <a:solidFill>
                  <a:schemeClr val="bg2"/>
                </a:solidFill>
              </a:rPr>
              <a:t>you for listening </a:t>
            </a:r>
          </a:p>
        </p:txBody>
      </p:sp>
      <p:sp>
        <p:nvSpPr>
          <p:cNvPr id="5" name="Rectangle 4"/>
          <p:cNvSpPr/>
          <p:nvPr/>
        </p:nvSpPr>
        <p:spPr>
          <a:xfrm>
            <a:off x="5229225" y="5477555"/>
            <a:ext cx="3914775" cy="369332"/>
          </a:xfrm>
          <a:prstGeom prst="rect">
            <a:avLst/>
          </a:prstGeom>
        </p:spPr>
        <p:txBody>
          <a:bodyPr wrap="square">
            <a:spAutoFit/>
          </a:bodyPr>
          <a:lstStyle/>
          <a:p>
            <a:r>
              <a:rPr lang="en-GB" dirty="0" smtClean="0"/>
              <a:t>Johan Taylor, </a:t>
            </a:r>
            <a:r>
              <a:rPr lang="en-GB" dirty="0" smtClean="0">
                <a:hlinkClick r:id="rId2"/>
              </a:rPr>
              <a:t>johantaylor@nhs.net</a:t>
            </a:r>
            <a:endParaRPr lang="en-GB" dirty="0" smtClean="0"/>
          </a:p>
        </p:txBody>
      </p:sp>
    </p:spTree>
    <p:extLst>
      <p:ext uri="{BB962C8B-B14F-4D97-AF65-F5344CB8AC3E}">
        <p14:creationId xmlns:p14="http://schemas.microsoft.com/office/powerpoint/2010/main" val="10871634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7676" y="1102901"/>
            <a:ext cx="8726324" cy="3622520"/>
          </a:xfrm>
        </p:spPr>
        <p:txBody>
          <a:bodyPr/>
          <a:lstStyle/>
          <a:p>
            <a:r>
              <a:rPr lang="en-GB" sz="6600" dirty="0" smtClean="0"/>
              <a:t>Marilyn </a:t>
            </a:r>
            <a:r>
              <a:rPr lang="en-GB" sz="6600" dirty="0"/>
              <a:t>Gollom and Dominic </a:t>
            </a:r>
            <a:r>
              <a:rPr lang="en-GB" sz="6600" dirty="0" smtClean="0"/>
              <a:t>Sexton</a:t>
            </a:r>
            <a:br>
              <a:rPr lang="en-GB" sz="6600" dirty="0" smtClean="0"/>
            </a:br>
            <a:r>
              <a:rPr lang="en-GB" sz="7200" dirty="0" smtClean="0"/>
              <a:t/>
            </a:r>
            <a:br>
              <a:rPr lang="en-GB" sz="7200" dirty="0" smtClean="0"/>
            </a:br>
            <a:r>
              <a:rPr lang="en-GB" sz="6000" dirty="0" smtClean="0"/>
              <a:t>“A patient experience”</a:t>
            </a:r>
            <a:endParaRPr lang="en-GB" dirty="0"/>
          </a:p>
        </p:txBody>
      </p:sp>
    </p:spTree>
    <p:extLst>
      <p:ext uri="{BB962C8B-B14F-4D97-AF65-F5344CB8AC3E}">
        <p14:creationId xmlns:p14="http://schemas.microsoft.com/office/powerpoint/2010/main" val="41233883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457171" y="130477"/>
            <a:ext cx="8227784" cy="114402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3600" b="1" dirty="0">
                <a:solidFill>
                  <a:schemeClr val="tx2"/>
                </a:solidFill>
                <a:latin typeface="Arial"/>
                <a:ea typeface="+mj-ea"/>
                <a:cs typeface="Arial"/>
              </a:rPr>
              <a:t>Records </a:t>
            </a:r>
            <a:r>
              <a:rPr lang="en-GB" sz="3600" b="1" dirty="0" smtClean="0">
                <a:solidFill>
                  <a:schemeClr val="tx2"/>
                </a:solidFill>
                <a:latin typeface="Arial"/>
                <a:ea typeface="+mj-ea"/>
                <a:cs typeface="Arial"/>
              </a:rPr>
              <a:t>Access</a:t>
            </a:r>
          </a:p>
          <a:p>
            <a:pPr algn="ctr">
              <a:lnSpc>
                <a:spcPct val="100000"/>
              </a:lnSpc>
            </a:pPr>
            <a:r>
              <a:rPr lang="en-GB" sz="2800" b="1" dirty="0">
                <a:solidFill>
                  <a:schemeClr val="tx2"/>
                </a:solidFill>
                <a:latin typeface="Arial"/>
                <a:ea typeface="+mj-ea"/>
                <a:cs typeface="Arial"/>
              </a:rPr>
              <a:t>Patient </a:t>
            </a:r>
            <a:r>
              <a:rPr lang="en-GB" sz="2800" b="1" dirty="0" smtClean="0">
                <a:solidFill>
                  <a:schemeClr val="tx2"/>
                </a:solidFill>
                <a:latin typeface="Arial"/>
                <a:ea typeface="+mj-ea"/>
                <a:cs typeface="Arial"/>
              </a:rPr>
              <a:t>Experiences</a:t>
            </a:r>
            <a:endParaRPr lang="en-GB" sz="2800" b="1" dirty="0">
              <a:solidFill>
                <a:schemeClr val="tx2"/>
              </a:solidFill>
              <a:latin typeface="Arial"/>
              <a:ea typeface="+mj-ea"/>
              <a:cs typeface="Arial"/>
            </a:endParaRPr>
          </a:p>
        </p:txBody>
      </p:sp>
      <p:sp>
        <p:nvSpPr>
          <p:cNvPr id="73" name="CustomShape 2"/>
          <p:cNvSpPr/>
          <p:nvPr/>
        </p:nvSpPr>
        <p:spPr>
          <a:xfrm>
            <a:off x="0" y="3643467"/>
            <a:ext cx="9144000" cy="342816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2900" b="1" dirty="0">
                <a:solidFill>
                  <a:schemeClr val="bg2"/>
                </a:solidFill>
                <a:latin typeface="Arial"/>
                <a:ea typeface="DejaVu Sans"/>
              </a:rPr>
              <a:t>Marilyn </a:t>
            </a:r>
            <a:r>
              <a:rPr lang="en-GB" sz="2900" b="1" dirty="0" err="1">
                <a:solidFill>
                  <a:schemeClr val="bg2"/>
                </a:solidFill>
                <a:latin typeface="Arial"/>
                <a:ea typeface="DejaVu Sans"/>
              </a:rPr>
              <a:t>Gollom</a:t>
            </a:r>
            <a:r>
              <a:rPr lang="en-GB" sz="2900" b="1" dirty="0">
                <a:solidFill>
                  <a:schemeClr val="bg2"/>
                </a:solidFill>
                <a:latin typeface="Arial"/>
                <a:ea typeface="DejaVu Sans"/>
              </a:rPr>
              <a:t> &amp; Dominic Sexton</a:t>
            </a:r>
            <a:endParaRPr b="1" dirty="0">
              <a:solidFill>
                <a:schemeClr val="bg2"/>
              </a:solidFill>
            </a:endParaRPr>
          </a:p>
          <a:p>
            <a:pPr algn="ctr">
              <a:lnSpc>
                <a:spcPct val="100000"/>
              </a:lnSpc>
            </a:pPr>
            <a:endParaRPr dirty="0"/>
          </a:p>
          <a:p>
            <a:pPr algn="ctr">
              <a:lnSpc>
                <a:spcPct val="100000"/>
              </a:lnSpc>
            </a:pPr>
            <a:r>
              <a:rPr lang="en-GB" sz="2900" dirty="0">
                <a:solidFill>
                  <a:srgbClr val="000000"/>
                </a:solidFill>
                <a:latin typeface="Arial"/>
                <a:ea typeface="DejaVu Sans"/>
              </a:rPr>
              <a:t>From the Patient Participation Group at</a:t>
            </a:r>
            <a:endParaRPr dirty="0"/>
          </a:p>
          <a:p>
            <a:pPr algn="ctr">
              <a:lnSpc>
                <a:spcPct val="100000"/>
              </a:lnSpc>
            </a:pPr>
            <a:r>
              <a:rPr lang="en-GB" sz="2900" dirty="0" err="1">
                <a:solidFill>
                  <a:srgbClr val="000000"/>
                </a:solidFill>
                <a:latin typeface="Arial"/>
                <a:ea typeface="DejaVu Sans"/>
              </a:rPr>
              <a:t>Thornley</a:t>
            </a:r>
            <a:r>
              <a:rPr lang="en-GB" sz="2900" dirty="0">
                <a:solidFill>
                  <a:srgbClr val="000000"/>
                </a:solidFill>
                <a:latin typeface="Arial"/>
                <a:ea typeface="DejaVu Sans"/>
              </a:rPr>
              <a:t> House Medical Centre</a:t>
            </a:r>
            <a:endParaRPr dirty="0"/>
          </a:p>
          <a:p>
            <a:pPr algn="ctr">
              <a:lnSpc>
                <a:spcPct val="100000"/>
              </a:lnSpc>
            </a:pPr>
            <a:r>
              <a:rPr lang="en-GB" sz="2900" dirty="0">
                <a:solidFill>
                  <a:srgbClr val="000000"/>
                </a:solidFill>
                <a:latin typeface="Arial"/>
                <a:ea typeface="DejaVu Sans"/>
              </a:rPr>
              <a:t>Hyde, Tameside, Greater Manchester</a:t>
            </a:r>
            <a:endParaRPr dirty="0"/>
          </a:p>
        </p:txBody>
      </p:sp>
      <p:pic>
        <p:nvPicPr>
          <p:cNvPr id="74" name="Picture 73"/>
          <p:cNvPicPr/>
          <p:nvPr/>
        </p:nvPicPr>
        <p:blipFill>
          <a:blip r:embed="rId2"/>
          <a:stretch/>
        </p:blipFill>
        <p:spPr>
          <a:xfrm>
            <a:off x="1028700" y="1445962"/>
            <a:ext cx="3275244" cy="2806833"/>
          </a:xfrm>
          <a:prstGeom prst="rect">
            <a:avLst/>
          </a:prstGeom>
          <a:ln>
            <a:noFill/>
          </a:ln>
        </p:spPr>
      </p:pic>
      <p:pic>
        <p:nvPicPr>
          <p:cNvPr id="75" name="Picture 74"/>
          <p:cNvPicPr/>
          <p:nvPr/>
        </p:nvPicPr>
        <p:blipFill>
          <a:blip r:embed="rId3"/>
          <a:stretch/>
        </p:blipFill>
        <p:spPr>
          <a:xfrm>
            <a:off x="5001457" y="1445962"/>
            <a:ext cx="2970967" cy="2806833"/>
          </a:xfrm>
          <a:prstGeom prst="rect">
            <a:avLst/>
          </a:prstGeom>
          <a:ln>
            <a:noFill/>
          </a:ln>
        </p:spPr>
      </p:pic>
    </p:spTree>
    <p:extLst>
      <p:ext uri="{BB962C8B-B14F-4D97-AF65-F5344CB8AC3E}">
        <p14:creationId xmlns:p14="http://schemas.microsoft.com/office/powerpoint/2010/main" val="31144315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CustomShape 1"/>
          <p:cNvSpPr/>
          <p:nvPr/>
        </p:nvSpPr>
        <p:spPr>
          <a:xfrm>
            <a:off x="457171" y="30464"/>
            <a:ext cx="8227784" cy="114402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4000" b="1" dirty="0">
                <a:solidFill>
                  <a:schemeClr val="tx2"/>
                </a:solidFill>
                <a:latin typeface="Arial"/>
                <a:ea typeface="+mj-ea"/>
                <a:cs typeface="Arial"/>
              </a:rPr>
              <a:t>Tameside’s Health Profile</a:t>
            </a:r>
            <a:endParaRPr sz="4000" b="1" dirty="0">
              <a:solidFill>
                <a:schemeClr val="tx2"/>
              </a:solidFill>
              <a:latin typeface="Arial"/>
              <a:ea typeface="+mj-ea"/>
              <a:cs typeface="Arial"/>
            </a:endParaRPr>
          </a:p>
        </p:txBody>
      </p:sp>
      <p:pic>
        <p:nvPicPr>
          <p:cNvPr id="77" name="Picture 76"/>
          <p:cNvPicPr/>
          <p:nvPr/>
        </p:nvPicPr>
        <p:blipFill>
          <a:blip r:embed="rId2"/>
          <a:stretch/>
        </p:blipFill>
        <p:spPr>
          <a:xfrm>
            <a:off x="1813013" y="942975"/>
            <a:ext cx="5545050" cy="4772025"/>
          </a:xfrm>
          <a:prstGeom prst="rect">
            <a:avLst/>
          </a:prstGeom>
          <a:ln>
            <a:noFill/>
          </a:ln>
        </p:spPr>
      </p:pic>
      <p:sp>
        <p:nvSpPr>
          <p:cNvPr id="78" name="CustomShape 2"/>
          <p:cNvSpPr/>
          <p:nvPr/>
        </p:nvSpPr>
        <p:spPr>
          <a:xfrm>
            <a:off x="1813012" y="5865014"/>
            <a:ext cx="5859961" cy="966693"/>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pPr algn="ctr">
              <a:lnSpc>
                <a:spcPct val="100000"/>
              </a:lnSpc>
            </a:pPr>
            <a:r>
              <a:rPr lang="en-GB" dirty="0">
                <a:solidFill>
                  <a:srgbClr val="000000"/>
                </a:solidFill>
                <a:latin typeface="Arial"/>
                <a:ea typeface="DejaVu Sans"/>
              </a:rPr>
              <a:t>Public Health England's profile for Tameside shows that the area performs very poorly by many measures</a:t>
            </a:r>
            <a:endParaRPr dirty="0"/>
          </a:p>
        </p:txBody>
      </p:sp>
    </p:spTree>
    <p:extLst>
      <p:ext uri="{BB962C8B-B14F-4D97-AF65-F5344CB8AC3E}">
        <p14:creationId xmlns:p14="http://schemas.microsoft.com/office/powerpoint/2010/main" val="404186269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CustomShape 1"/>
          <p:cNvSpPr/>
          <p:nvPr/>
        </p:nvSpPr>
        <p:spPr>
          <a:xfrm>
            <a:off x="457171" y="273352"/>
            <a:ext cx="8227784" cy="114402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4000" b="1" dirty="0">
                <a:solidFill>
                  <a:schemeClr val="tx2"/>
                </a:solidFill>
                <a:latin typeface="Arial"/>
                <a:ea typeface="+mj-ea"/>
                <a:cs typeface="Arial"/>
              </a:rPr>
              <a:t>Hyde</a:t>
            </a:r>
            <a:endParaRPr sz="4000" b="1" dirty="0">
              <a:solidFill>
                <a:schemeClr val="tx2"/>
              </a:solidFill>
              <a:latin typeface="Arial"/>
              <a:ea typeface="+mj-ea"/>
              <a:cs typeface="Arial"/>
            </a:endParaRPr>
          </a:p>
        </p:txBody>
      </p:sp>
      <p:sp>
        <p:nvSpPr>
          <p:cNvPr id="80" name="CustomShape 2"/>
          <p:cNvSpPr/>
          <p:nvPr/>
        </p:nvSpPr>
        <p:spPr>
          <a:xfrm>
            <a:off x="442883" y="1490537"/>
            <a:ext cx="8227784" cy="3976831"/>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14726" indent="-414726">
              <a:lnSpc>
                <a:spcPct val="150000"/>
              </a:lnSpc>
              <a:buClr>
                <a:srgbClr val="0070C0"/>
              </a:buClr>
              <a:buSzPct val="100000"/>
              <a:buFont typeface="Arial" panose="020B0604020202020204" pitchFamily="34" charset="0"/>
              <a:buChar char="•"/>
            </a:pPr>
            <a:r>
              <a:rPr lang="en-GB" sz="2900" dirty="0">
                <a:solidFill>
                  <a:srgbClr val="000000"/>
                </a:solidFill>
                <a:latin typeface="+mj-lt"/>
                <a:ea typeface="DejaVu Sans"/>
              </a:rPr>
              <a:t>Deprivation</a:t>
            </a:r>
            <a:endParaRPr sz="2900" dirty="0">
              <a:solidFill>
                <a:srgbClr val="000000"/>
              </a:solidFill>
              <a:latin typeface="+mj-lt"/>
              <a:ea typeface="DejaVu Sans"/>
            </a:endParaRPr>
          </a:p>
          <a:p>
            <a:pPr marL="414726" indent="-414726">
              <a:lnSpc>
                <a:spcPct val="150000"/>
              </a:lnSpc>
              <a:buClr>
                <a:srgbClr val="0070C0"/>
              </a:buClr>
              <a:buSzPct val="100000"/>
              <a:buFont typeface="Arial" panose="020B0604020202020204" pitchFamily="34" charset="0"/>
              <a:buChar char="•"/>
            </a:pPr>
            <a:r>
              <a:rPr lang="en-GB" sz="2900" dirty="0">
                <a:solidFill>
                  <a:srgbClr val="000000"/>
                </a:solidFill>
                <a:latin typeface="Arial"/>
                <a:ea typeface="DejaVu Sans"/>
              </a:rPr>
              <a:t>Poor health</a:t>
            </a:r>
            <a:endParaRPr dirty="0"/>
          </a:p>
          <a:p>
            <a:pPr marL="414726" indent="-414726">
              <a:lnSpc>
                <a:spcPct val="150000"/>
              </a:lnSpc>
              <a:buClr>
                <a:srgbClr val="0070C0"/>
              </a:buClr>
              <a:buSzPct val="100000"/>
              <a:buFont typeface="Arial" panose="020B0604020202020204" pitchFamily="34" charset="0"/>
              <a:buChar char="•"/>
            </a:pPr>
            <a:r>
              <a:rPr lang="en-GB" sz="2900" dirty="0">
                <a:solidFill>
                  <a:srgbClr val="000000"/>
                </a:solidFill>
                <a:latin typeface="Arial"/>
                <a:ea typeface="DejaVu Sans"/>
              </a:rPr>
              <a:t>Lack of engagement</a:t>
            </a:r>
            <a:endParaRPr dirty="0"/>
          </a:p>
          <a:p>
            <a:pPr marL="414726" indent="-414726">
              <a:lnSpc>
                <a:spcPct val="150000"/>
              </a:lnSpc>
              <a:buClr>
                <a:srgbClr val="0070C0"/>
              </a:buClr>
              <a:buSzPct val="100000"/>
              <a:buFont typeface="Arial" panose="020B0604020202020204" pitchFamily="34" charset="0"/>
              <a:buChar char="•"/>
            </a:pPr>
            <a:r>
              <a:rPr lang="en-GB" sz="2900" dirty="0">
                <a:solidFill>
                  <a:srgbClr val="000000"/>
                </a:solidFill>
                <a:latin typeface="Arial"/>
                <a:ea typeface="DejaVu Sans"/>
              </a:rPr>
              <a:t>Low activity</a:t>
            </a:r>
            <a:endParaRPr dirty="0"/>
          </a:p>
          <a:p>
            <a:pPr marL="414726" indent="-414726">
              <a:lnSpc>
                <a:spcPct val="150000"/>
              </a:lnSpc>
              <a:buClr>
                <a:srgbClr val="0070C0"/>
              </a:buClr>
              <a:buSzPct val="100000"/>
              <a:buFont typeface="Arial" panose="020B0604020202020204" pitchFamily="34" charset="0"/>
              <a:buChar char="•"/>
            </a:pPr>
            <a:r>
              <a:rPr lang="en-GB" sz="2900" dirty="0">
                <a:solidFill>
                  <a:srgbClr val="000000"/>
                </a:solidFill>
                <a:latin typeface="Arial"/>
                <a:ea typeface="DejaVu Sans"/>
              </a:rPr>
              <a:t>High obesity</a:t>
            </a:r>
            <a:endParaRPr dirty="0"/>
          </a:p>
        </p:txBody>
      </p:sp>
      <p:pic>
        <p:nvPicPr>
          <p:cNvPr id="81" name="Picture 80"/>
          <p:cNvPicPr/>
          <p:nvPr/>
        </p:nvPicPr>
        <p:blipFill>
          <a:blip r:embed="rId2"/>
          <a:stretch/>
        </p:blipFill>
        <p:spPr>
          <a:xfrm>
            <a:off x="4345181" y="1518623"/>
            <a:ext cx="4372847" cy="3279571"/>
          </a:xfrm>
          <a:prstGeom prst="rect">
            <a:avLst/>
          </a:prstGeom>
          <a:ln>
            <a:noFill/>
          </a:ln>
        </p:spPr>
      </p:pic>
      <p:sp>
        <p:nvSpPr>
          <p:cNvPr id="82" name="CustomShape 3"/>
          <p:cNvSpPr/>
          <p:nvPr/>
        </p:nvSpPr>
        <p:spPr>
          <a:xfrm>
            <a:off x="0" y="5274360"/>
            <a:ext cx="9143999" cy="978777"/>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pPr algn="ctr"/>
            <a:r>
              <a:rPr lang="en-GB" sz="2900" b="1" dirty="0">
                <a:solidFill>
                  <a:schemeClr val="bg2"/>
                </a:solidFill>
                <a:latin typeface="Arial"/>
                <a:ea typeface="DejaVu Sans"/>
              </a:rPr>
              <a:t>How can we improve health in the </a:t>
            </a:r>
            <a:endParaRPr lang="en-GB" sz="2900" b="1" dirty="0" smtClean="0">
              <a:solidFill>
                <a:schemeClr val="bg2"/>
              </a:solidFill>
              <a:latin typeface="Arial"/>
              <a:ea typeface="DejaVu Sans"/>
            </a:endParaRPr>
          </a:p>
          <a:p>
            <a:pPr algn="ctr"/>
            <a:r>
              <a:rPr lang="en-GB" sz="2900" b="1" dirty="0" smtClean="0">
                <a:solidFill>
                  <a:schemeClr val="bg2"/>
                </a:solidFill>
                <a:latin typeface="Arial"/>
                <a:ea typeface="DejaVu Sans"/>
              </a:rPr>
              <a:t>community</a:t>
            </a:r>
            <a:r>
              <a:rPr lang="en-GB" sz="2900" b="1" dirty="0">
                <a:solidFill>
                  <a:schemeClr val="bg2"/>
                </a:solidFill>
                <a:latin typeface="Arial"/>
                <a:ea typeface="DejaVu Sans"/>
              </a:rPr>
              <a:t>?</a:t>
            </a:r>
            <a:endParaRPr b="1" dirty="0">
              <a:solidFill>
                <a:schemeClr val="bg2"/>
              </a:solidFill>
            </a:endParaRPr>
          </a:p>
        </p:txBody>
      </p:sp>
    </p:spTree>
    <p:extLst>
      <p:ext uri="{BB962C8B-B14F-4D97-AF65-F5344CB8AC3E}">
        <p14:creationId xmlns:p14="http://schemas.microsoft.com/office/powerpoint/2010/main" val="204092045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457171" y="273352"/>
            <a:ext cx="8227784" cy="114402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r>
              <a:rPr lang="en-GB" sz="4000" b="1" dirty="0">
                <a:solidFill>
                  <a:schemeClr val="tx2"/>
                </a:solidFill>
                <a:latin typeface="Arial"/>
                <a:ea typeface="+mj-ea"/>
                <a:cs typeface="Arial"/>
              </a:rPr>
              <a:t>Patient Initiatives</a:t>
            </a:r>
            <a:endParaRPr sz="4000" b="1" dirty="0">
              <a:solidFill>
                <a:schemeClr val="tx2"/>
              </a:solidFill>
              <a:latin typeface="Arial"/>
              <a:ea typeface="+mj-ea"/>
              <a:cs typeface="Arial"/>
            </a:endParaRPr>
          </a:p>
        </p:txBody>
      </p:sp>
      <p:sp>
        <p:nvSpPr>
          <p:cNvPr id="84" name="CustomShape 2"/>
          <p:cNvSpPr/>
          <p:nvPr/>
        </p:nvSpPr>
        <p:spPr>
          <a:xfrm>
            <a:off x="142875" y="1228122"/>
            <a:ext cx="3675814" cy="3976831"/>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14726" indent="-414726">
              <a:lnSpc>
                <a:spcPct val="200000"/>
              </a:lnSpc>
              <a:buClr>
                <a:srgbClr val="0070C0"/>
              </a:buClr>
              <a:buSzPct val="100000"/>
              <a:buFont typeface="Arial" panose="020B0604020202020204" pitchFamily="34" charset="0"/>
              <a:buChar char="•"/>
            </a:pPr>
            <a:r>
              <a:rPr lang="en-GB" sz="2900" dirty="0">
                <a:solidFill>
                  <a:srgbClr val="000000"/>
                </a:solidFill>
                <a:latin typeface="Arial"/>
                <a:ea typeface="DejaVu Sans"/>
              </a:rPr>
              <a:t>Take health to the public</a:t>
            </a:r>
            <a:endParaRPr dirty="0"/>
          </a:p>
          <a:p>
            <a:pPr marL="414726" indent="-414726">
              <a:lnSpc>
                <a:spcPct val="200000"/>
              </a:lnSpc>
              <a:buClr>
                <a:srgbClr val="0070C0"/>
              </a:buClr>
              <a:buSzPct val="100000"/>
              <a:buFont typeface="Arial" panose="020B0604020202020204" pitchFamily="34" charset="0"/>
              <a:buChar char="•"/>
            </a:pPr>
            <a:r>
              <a:rPr lang="en-GB" sz="2900" dirty="0">
                <a:solidFill>
                  <a:srgbClr val="000000"/>
                </a:solidFill>
                <a:latin typeface="Arial"/>
                <a:ea typeface="DejaVu Sans"/>
              </a:rPr>
              <a:t>Encourage self care</a:t>
            </a:r>
            <a:endParaRPr dirty="0"/>
          </a:p>
          <a:p>
            <a:pPr marL="414726" indent="-414726">
              <a:lnSpc>
                <a:spcPct val="200000"/>
              </a:lnSpc>
              <a:buClr>
                <a:srgbClr val="0070C0"/>
              </a:buClr>
              <a:buSzPct val="100000"/>
              <a:buFont typeface="Arial" panose="020B0604020202020204" pitchFamily="34" charset="0"/>
              <a:buChar char="•"/>
            </a:pPr>
            <a:r>
              <a:rPr lang="en-GB" sz="2900" dirty="0">
                <a:solidFill>
                  <a:srgbClr val="000000"/>
                </a:solidFill>
                <a:latin typeface="Arial"/>
                <a:ea typeface="DejaVu Sans"/>
              </a:rPr>
              <a:t>Health Pledge</a:t>
            </a:r>
            <a:endParaRPr dirty="0"/>
          </a:p>
        </p:txBody>
      </p:sp>
      <p:pic>
        <p:nvPicPr>
          <p:cNvPr id="85" name="Picture 84"/>
          <p:cNvPicPr/>
          <p:nvPr/>
        </p:nvPicPr>
        <p:blipFill>
          <a:blip r:embed="rId2"/>
          <a:stretch/>
        </p:blipFill>
        <p:spPr>
          <a:xfrm>
            <a:off x="3700463" y="1632928"/>
            <a:ext cx="5286375" cy="4082072"/>
          </a:xfrm>
          <a:prstGeom prst="rect">
            <a:avLst/>
          </a:prstGeom>
          <a:ln>
            <a:noFill/>
          </a:ln>
        </p:spPr>
      </p:pic>
    </p:spTree>
    <p:extLst>
      <p:ext uri="{BB962C8B-B14F-4D97-AF65-F5344CB8AC3E}">
        <p14:creationId xmlns:p14="http://schemas.microsoft.com/office/powerpoint/2010/main" val="347013538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ustomShape 1"/>
          <p:cNvSpPr/>
          <p:nvPr/>
        </p:nvSpPr>
        <p:spPr>
          <a:xfrm>
            <a:off x="457171" y="273352"/>
            <a:ext cx="8227784" cy="114402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4000" b="1" dirty="0">
                <a:solidFill>
                  <a:schemeClr val="tx2"/>
                </a:solidFill>
                <a:latin typeface="Arial"/>
                <a:ea typeface="+mj-ea"/>
                <a:cs typeface="Arial"/>
              </a:rPr>
              <a:t>Technology</a:t>
            </a:r>
            <a:endParaRPr sz="4000" b="1" dirty="0">
              <a:solidFill>
                <a:schemeClr val="tx2"/>
              </a:solidFill>
              <a:latin typeface="Arial"/>
              <a:ea typeface="+mj-ea"/>
              <a:cs typeface="Arial"/>
            </a:endParaRPr>
          </a:p>
        </p:txBody>
      </p:sp>
      <p:sp>
        <p:nvSpPr>
          <p:cNvPr id="87" name="CustomShape 2"/>
          <p:cNvSpPr/>
          <p:nvPr/>
        </p:nvSpPr>
        <p:spPr>
          <a:xfrm>
            <a:off x="457172" y="1604841"/>
            <a:ext cx="4603392" cy="3976831"/>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14726" indent="-414726">
              <a:lnSpc>
                <a:spcPct val="150000"/>
              </a:lnSpc>
              <a:buClr>
                <a:srgbClr val="0070C0"/>
              </a:buClr>
              <a:buSzPct val="100000"/>
              <a:buFont typeface="Arial" panose="020B0604020202020204" pitchFamily="34" charset="0"/>
              <a:buChar char="•"/>
            </a:pPr>
            <a:r>
              <a:rPr lang="en-GB" sz="2900" dirty="0">
                <a:solidFill>
                  <a:srgbClr val="000000"/>
                </a:solidFill>
                <a:latin typeface="+mj-lt"/>
                <a:ea typeface="DejaVu Sans"/>
              </a:rPr>
              <a:t>76% of UK adults now have smart phones</a:t>
            </a:r>
            <a:endParaRPr sz="2900" dirty="0">
              <a:latin typeface="+mj-lt"/>
            </a:endParaRPr>
          </a:p>
          <a:p>
            <a:pPr marL="414726" indent="-414726">
              <a:lnSpc>
                <a:spcPct val="150000"/>
              </a:lnSpc>
              <a:buClr>
                <a:srgbClr val="0070C0"/>
              </a:buClr>
              <a:buSzPct val="100000"/>
              <a:buFont typeface="Arial" panose="020B0604020202020204" pitchFamily="34" charset="0"/>
              <a:buChar char="•"/>
            </a:pPr>
            <a:r>
              <a:rPr lang="en-GB" sz="2900" dirty="0">
                <a:solidFill>
                  <a:srgbClr val="000000"/>
                </a:solidFill>
                <a:latin typeface="+mj-lt"/>
                <a:ea typeface="DejaVu Sans"/>
              </a:rPr>
              <a:t>Apps allow quick access to information &amp; data</a:t>
            </a:r>
            <a:endParaRPr sz="2900" dirty="0">
              <a:latin typeface="+mj-lt"/>
            </a:endParaRPr>
          </a:p>
          <a:p>
            <a:pPr marL="414726" indent="-414726">
              <a:lnSpc>
                <a:spcPct val="150000"/>
              </a:lnSpc>
              <a:buClr>
                <a:srgbClr val="0070C0"/>
              </a:buClr>
              <a:buSzPct val="100000"/>
              <a:buFont typeface="Arial" panose="020B0604020202020204" pitchFamily="34" charset="0"/>
              <a:buChar char="•"/>
            </a:pPr>
            <a:r>
              <a:rPr lang="en-GB" sz="2900" dirty="0">
                <a:solidFill>
                  <a:srgbClr val="000000"/>
                </a:solidFill>
                <a:latin typeface="+mj-lt"/>
                <a:ea typeface="DejaVu Sans"/>
              </a:rPr>
              <a:t>Yet to </a:t>
            </a:r>
            <a:r>
              <a:rPr lang="en-GB" sz="2900" dirty="0">
                <a:solidFill>
                  <a:srgbClr val="000000"/>
                </a:solidFill>
                <a:ea typeface="DejaVu Sans"/>
              </a:rPr>
              <a:t>make</a:t>
            </a:r>
            <a:r>
              <a:rPr lang="en-GB" sz="2900" dirty="0">
                <a:solidFill>
                  <a:srgbClr val="000000"/>
                </a:solidFill>
                <a:latin typeface="+mj-lt"/>
                <a:ea typeface="DejaVu Sans"/>
              </a:rPr>
              <a:t> big inroads into healthcare</a:t>
            </a:r>
            <a:endParaRPr sz="2900" dirty="0">
              <a:latin typeface="+mj-lt"/>
            </a:endParaRPr>
          </a:p>
        </p:txBody>
      </p:sp>
      <p:pic>
        <p:nvPicPr>
          <p:cNvPr id="88" name="Picture 87"/>
          <p:cNvPicPr/>
          <p:nvPr/>
        </p:nvPicPr>
        <p:blipFill>
          <a:blip r:embed="rId2"/>
          <a:stretch/>
        </p:blipFill>
        <p:spPr>
          <a:xfrm>
            <a:off x="5060564" y="1604840"/>
            <a:ext cx="3897699" cy="4338759"/>
          </a:xfrm>
          <a:prstGeom prst="rect">
            <a:avLst/>
          </a:prstGeom>
          <a:ln>
            <a:noFill/>
          </a:ln>
        </p:spPr>
      </p:pic>
    </p:spTree>
    <p:extLst>
      <p:ext uri="{BB962C8B-B14F-4D97-AF65-F5344CB8AC3E}">
        <p14:creationId xmlns:p14="http://schemas.microsoft.com/office/powerpoint/2010/main" val="15858123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02D5018-2030-2046-84FC-87E41EA86E42}" type="slidenum">
              <a:rPr lang="en-US" smtClean="0"/>
              <a:pPr/>
              <a:t>4</a:t>
            </a:fld>
            <a:endParaRPr lang="en-US" dirty="0"/>
          </a:p>
        </p:txBody>
      </p:sp>
      <p:sp>
        <p:nvSpPr>
          <p:cNvPr id="4" name="Title 3"/>
          <p:cNvSpPr>
            <a:spLocks noGrp="1"/>
          </p:cNvSpPr>
          <p:nvPr>
            <p:ph type="title"/>
          </p:nvPr>
        </p:nvSpPr>
        <p:spPr/>
        <p:txBody>
          <a:bodyPr>
            <a:normAutofit/>
          </a:bodyPr>
          <a:lstStyle/>
          <a:p>
            <a:r>
              <a:rPr lang="en-GB" dirty="0" smtClean="0"/>
              <a:t>Ambition for Patient Online</a:t>
            </a:r>
            <a:endParaRPr lang="en-GB" dirty="0"/>
          </a:p>
        </p:txBody>
      </p:sp>
      <p:sp>
        <p:nvSpPr>
          <p:cNvPr id="5" name="TextBox 4"/>
          <p:cNvSpPr txBox="1"/>
          <p:nvPr/>
        </p:nvSpPr>
        <p:spPr>
          <a:xfrm>
            <a:off x="596900" y="1071552"/>
            <a:ext cx="7480300" cy="5632311"/>
          </a:xfrm>
          <a:prstGeom prst="rect">
            <a:avLst/>
          </a:prstGeom>
          <a:noFill/>
        </p:spPr>
        <p:txBody>
          <a:bodyPr wrap="square" rtlCol="0">
            <a:spAutoFit/>
          </a:bodyPr>
          <a:lstStyle/>
          <a:p>
            <a:r>
              <a:rPr lang="en-GB" sz="2400" b="1" dirty="0" smtClean="0">
                <a:solidFill>
                  <a:schemeClr val="bg2"/>
                </a:solidFill>
              </a:rPr>
              <a:t>Patients and Public </a:t>
            </a:r>
            <a:r>
              <a:rPr lang="en-GB" sz="2400" dirty="0" smtClean="0"/>
              <a:t>– will be able to:</a:t>
            </a:r>
          </a:p>
          <a:p>
            <a:pPr marL="342900" indent="-342900">
              <a:buFont typeface="+mj-lt"/>
              <a:buAutoNum type="alphaLcParenR"/>
            </a:pPr>
            <a:r>
              <a:rPr lang="en-GB" sz="2400" dirty="0" smtClean="0"/>
              <a:t>more effectively share in the responsibility for their health and welfare</a:t>
            </a:r>
          </a:p>
          <a:p>
            <a:pPr marL="342900" indent="-342900">
              <a:buFont typeface="+mj-lt"/>
              <a:buAutoNum type="alphaLcParenR"/>
            </a:pPr>
            <a:r>
              <a:rPr lang="en-GB" sz="2400" dirty="0" smtClean="0"/>
              <a:t>have more convenient access to NHS Services</a:t>
            </a:r>
          </a:p>
          <a:p>
            <a:endParaRPr lang="en-GB" sz="2400" dirty="0"/>
          </a:p>
          <a:p>
            <a:r>
              <a:rPr lang="en-GB" sz="2400" b="1" dirty="0" smtClean="0">
                <a:solidFill>
                  <a:schemeClr val="bg2"/>
                </a:solidFill>
              </a:rPr>
              <a:t>Clinicians</a:t>
            </a:r>
            <a:r>
              <a:rPr lang="en-GB" sz="2400" dirty="0" smtClean="0">
                <a:solidFill>
                  <a:schemeClr val="bg2"/>
                </a:solidFill>
              </a:rPr>
              <a:t> </a:t>
            </a:r>
            <a:r>
              <a:rPr lang="en-GB" sz="2400" dirty="0" smtClean="0"/>
              <a:t>– will be able to devote more of their time to supporting the clinical needs of patients rather than dealing with administrative and support tasks that patients can carry out for themselves</a:t>
            </a:r>
          </a:p>
          <a:p>
            <a:endParaRPr lang="en-GB" sz="2400" dirty="0"/>
          </a:p>
          <a:p>
            <a:r>
              <a:rPr lang="en-GB" sz="2400" b="1" dirty="0" smtClean="0">
                <a:solidFill>
                  <a:schemeClr val="bg2"/>
                </a:solidFill>
              </a:rPr>
              <a:t>NHS</a:t>
            </a:r>
            <a:r>
              <a:rPr lang="en-GB" sz="2400" dirty="0" smtClean="0">
                <a:solidFill>
                  <a:schemeClr val="bg2"/>
                </a:solidFill>
              </a:rPr>
              <a:t> </a:t>
            </a:r>
            <a:r>
              <a:rPr lang="en-GB" sz="2400" dirty="0" smtClean="0"/>
              <a:t>– will benefit from improved health outcomes for patients, increased patient satisfaction and reduced administrative costs</a:t>
            </a:r>
          </a:p>
          <a:p>
            <a:endParaRPr lang="en-GB" sz="2400" dirty="0" smtClean="0"/>
          </a:p>
          <a:p>
            <a:endParaRPr lang="en-GB" sz="2400" dirty="0"/>
          </a:p>
        </p:txBody>
      </p:sp>
    </p:spTree>
    <p:extLst>
      <p:ext uri="{BB962C8B-B14F-4D97-AF65-F5344CB8AC3E}">
        <p14:creationId xmlns:p14="http://schemas.microsoft.com/office/powerpoint/2010/main" val="10467924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CustomShape 1"/>
          <p:cNvSpPr/>
          <p:nvPr/>
        </p:nvSpPr>
        <p:spPr>
          <a:xfrm>
            <a:off x="14243" y="273352"/>
            <a:ext cx="8227784" cy="114402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r>
              <a:rPr lang="en-GB" sz="4000" b="1" dirty="0">
                <a:solidFill>
                  <a:schemeClr val="tx2"/>
                </a:solidFill>
                <a:latin typeface="Arial"/>
                <a:ea typeface="+mj-ea"/>
                <a:cs typeface="Arial"/>
              </a:rPr>
              <a:t>Marilyn's reasons for being here</a:t>
            </a:r>
            <a:endParaRPr sz="4000" b="1" dirty="0">
              <a:solidFill>
                <a:schemeClr val="tx2"/>
              </a:solidFill>
              <a:latin typeface="Arial"/>
              <a:ea typeface="+mj-ea"/>
              <a:cs typeface="Arial"/>
            </a:endParaRPr>
          </a:p>
        </p:txBody>
      </p:sp>
      <p:sp>
        <p:nvSpPr>
          <p:cNvPr id="90" name="CustomShape 2"/>
          <p:cNvSpPr/>
          <p:nvPr/>
        </p:nvSpPr>
        <p:spPr>
          <a:xfrm>
            <a:off x="457171" y="1604841"/>
            <a:ext cx="8227784" cy="3976831"/>
          </a:xfrm>
          <a:prstGeom prst="rect">
            <a:avLst/>
          </a:prstGeom>
          <a:noFill/>
          <a:ln>
            <a:noFill/>
          </a:ln>
        </p:spPr>
        <p:style>
          <a:lnRef idx="0">
            <a:scrgbClr r="0" g="0" b="0"/>
          </a:lnRef>
          <a:fillRef idx="0">
            <a:scrgbClr r="0" g="0" b="0"/>
          </a:fillRef>
          <a:effectRef idx="0">
            <a:scrgbClr r="0" g="0" b="0"/>
          </a:effectRef>
          <a:fontRef idx="minor"/>
        </p:style>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1762" y="1417381"/>
            <a:ext cx="3449363" cy="4996785"/>
          </a:xfrm>
          <a:prstGeom prst="rect">
            <a:avLst/>
          </a:prstGeom>
        </p:spPr>
      </p:pic>
      <p:sp>
        <p:nvSpPr>
          <p:cNvPr id="3" name="TextBox 2"/>
          <p:cNvSpPr txBox="1"/>
          <p:nvPr/>
        </p:nvSpPr>
        <p:spPr>
          <a:xfrm>
            <a:off x="326537" y="1919200"/>
            <a:ext cx="5225225" cy="3430826"/>
          </a:xfrm>
          <a:prstGeom prst="rect">
            <a:avLst/>
          </a:prstGeom>
          <a:noFill/>
        </p:spPr>
        <p:txBody>
          <a:bodyPr wrap="square" lIns="82945" tIns="41473" rIns="82945" bIns="41473" rtlCol="0">
            <a:spAutoFit/>
          </a:bodyPr>
          <a:lstStyle/>
          <a:p>
            <a:pPr marL="414726" indent="-414726">
              <a:lnSpc>
                <a:spcPct val="150000"/>
              </a:lnSpc>
              <a:buClr>
                <a:srgbClr val="0070C0"/>
              </a:buClr>
              <a:buFont typeface="Arial" panose="020B0604020202020204" pitchFamily="34" charset="0"/>
              <a:buChar char="•"/>
            </a:pPr>
            <a:r>
              <a:rPr lang="en-GB" sz="2900" dirty="0"/>
              <a:t>Living without the NHS</a:t>
            </a:r>
          </a:p>
          <a:p>
            <a:pPr marL="414726" indent="-414726">
              <a:lnSpc>
                <a:spcPct val="150000"/>
              </a:lnSpc>
              <a:buClr>
                <a:srgbClr val="0070C0"/>
              </a:buClr>
              <a:buFont typeface="Arial" panose="020B0604020202020204" pitchFamily="34" charset="0"/>
              <a:buChar char="•"/>
            </a:pPr>
            <a:r>
              <a:rPr lang="en-GB" sz="2900" dirty="0"/>
              <a:t>Culture of dependency</a:t>
            </a:r>
          </a:p>
          <a:p>
            <a:pPr marL="414726" indent="-414726">
              <a:lnSpc>
                <a:spcPct val="150000"/>
              </a:lnSpc>
              <a:buClr>
                <a:srgbClr val="0070C0"/>
              </a:buClr>
              <a:buFont typeface="Arial" panose="020B0604020202020204" pitchFamily="34" charset="0"/>
              <a:buChar char="•"/>
            </a:pPr>
            <a:r>
              <a:rPr lang="en-GB" sz="2900" dirty="0"/>
              <a:t>Self care &amp; Records Access</a:t>
            </a:r>
          </a:p>
          <a:p>
            <a:pPr marL="414726" indent="-414726">
              <a:lnSpc>
                <a:spcPct val="150000"/>
              </a:lnSpc>
              <a:buClr>
                <a:srgbClr val="0070C0"/>
              </a:buClr>
              <a:buFont typeface="Arial" panose="020B0604020202020204" pitchFamily="34" charset="0"/>
              <a:buChar char="•"/>
            </a:pPr>
            <a:r>
              <a:rPr lang="en-GB" sz="2900" dirty="0"/>
              <a:t>Harry</a:t>
            </a:r>
          </a:p>
          <a:p>
            <a:pPr marL="414726" indent="-414726">
              <a:lnSpc>
                <a:spcPct val="150000"/>
              </a:lnSpc>
              <a:buClr>
                <a:srgbClr val="0070C0"/>
              </a:buClr>
              <a:buFont typeface="Arial" panose="020B0604020202020204" pitchFamily="34" charset="0"/>
              <a:buChar char="•"/>
            </a:pPr>
            <a:r>
              <a:rPr lang="en-GB" sz="2900" dirty="0"/>
              <a:t>A minute to reflect</a:t>
            </a:r>
          </a:p>
        </p:txBody>
      </p:sp>
    </p:spTree>
    <p:extLst>
      <p:ext uri="{BB962C8B-B14F-4D97-AF65-F5344CB8AC3E}">
        <p14:creationId xmlns:p14="http://schemas.microsoft.com/office/powerpoint/2010/main" val="20615581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457171" y="273352"/>
            <a:ext cx="8227784" cy="114402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4000" b="1" dirty="0">
                <a:solidFill>
                  <a:schemeClr val="tx2"/>
                </a:solidFill>
                <a:latin typeface="Arial"/>
                <a:ea typeface="+mj-ea"/>
                <a:cs typeface="Arial"/>
              </a:rPr>
              <a:t>Dominic's Bump</a:t>
            </a:r>
            <a:endParaRPr sz="4000" b="1" dirty="0">
              <a:solidFill>
                <a:schemeClr val="tx2"/>
              </a:solidFill>
              <a:latin typeface="Arial"/>
              <a:ea typeface="+mj-ea"/>
              <a:cs typeface="Arial"/>
            </a:endParaRPr>
          </a:p>
        </p:txBody>
      </p:sp>
      <p:sp>
        <p:nvSpPr>
          <p:cNvPr id="92" name="CustomShape 2"/>
          <p:cNvSpPr/>
          <p:nvPr/>
        </p:nvSpPr>
        <p:spPr>
          <a:xfrm>
            <a:off x="257175" y="1604841"/>
            <a:ext cx="4150286" cy="3976831"/>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14726" indent="-414726">
              <a:lnSpc>
                <a:spcPct val="150000"/>
              </a:lnSpc>
              <a:buClr>
                <a:srgbClr val="0070C0"/>
              </a:buClr>
              <a:buSzPct val="100000"/>
              <a:buFont typeface="Arial" panose="020B0604020202020204" pitchFamily="34" charset="0"/>
              <a:buChar char="•"/>
            </a:pPr>
            <a:r>
              <a:rPr lang="en-GB" sz="2900" dirty="0">
                <a:solidFill>
                  <a:srgbClr val="000000"/>
                </a:solidFill>
                <a:latin typeface="Arial"/>
                <a:ea typeface="DejaVu Sans"/>
              </a:rPr>
              <a:t>Cycling RTA</a:t>
            </a:r>
            <a:endParaRPr dirty="0"/>
          </a:p>
          <a:p>
            <a:pPr marL="414726" indent="-414726">
              <a:lnSpc>
                <a:spcPct val="150000"/>
              </a:lnSpc>
              <a:buClr>
                <a:srgbClr val="0070C0"/>
              </a:buClr>
              <a:buSzPct val="100000"/>
              <a:buFont typeface="Arial" panose="020B0604020202020204" pitchFamily="34" charset="0"/>
              <a:buChar char="•"/>
            </a:pPr>
            <a:r>
              <a:rPr lang="en-GB" sz="2900" dirty="0">
                <a:solidFill>
                  <a:srgbClr val="000000"/>
                </a:solidFill>
                <a:latin typeface="Arial"/>
                <a:ea typeface="DejaVu Sans"/>
              </a:rPr>
              <a:t>Unconscious then groggy at A&amp;E</a:t>
            </a:r>
            <a:endParaRPr dirty="0"/>
          </a:p>
          <a:p>
            <a:pPr marL="414726" indent="-414726">
              <a:lnSpc>
                <a:spcPct val="150000"/>
              </a:lnSpc>
              <a:buClr>
                <a:srgbClr val="0070C0"/>
              </a:buClr>
              <a:buSzPct val="100000"/>
              <a:buFont typeface="Arial" panose="020B0604020202020204" pitchFamily="34" charset="0"/>
              <a:buChar char="•"/>
            </a:pPr>
            <a:r>
              <a:rPr lang="en-GB" sz="2900" dirty="0">
                <a:solidFill>
                  <a:srgbClr val="000000"/>
                </a:solidFill>
                <a:latin typeface="Arial"/>
                <a:ea typeface="DejaVu Sans"/>
              </a:rPr>
              <a:t>Memory loss – few recollections of hospital care</a:t>
            </a:r>
            <a:endParaRPr dirty="0"/>
          </a:p>
        </p:txBody>
      </p:sp>
      <p:pic>
        <p:nvPicPr>
          <p:cNvPr id="93" name="Picture 92"/>
          <p:cNvPicPr/>
          <p:nvPr/>
        </p:nvPicPr>
        <p:blipFill>
          <a:blip r:embed="rId2"/>
          <a:stretch/>
        </p:blipFill>
        <p:spPr>
          <a:xfrm>
            <a:off x="4549511" y="1552586"/>
            <a:ext cx="4135444" cy="4081339"/>
          </a:xfrm>
          <a:prstGeom prst="rect">
            <a:avLst/>
          </a:prstGeom>
          <a:ln>
            <a:noFill/>
          </a:ln>
        </p:spPr>
      </p:pic>
    </p:spTree>
    <p:extLst>
      <p:ext uri="{BB962C8B-B14F-4D97-AF65-F5344CB8AC3E}">
        <p14:creationId xmlns:p14="http://schemas.microsoft.com/office/powerpoint/2010/main" val="298750686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457171" y="3420965"/>
            <a:ext cx="8227784" cy="2446452"/>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14726" indent="-414726">
              <a:lnSpc>
                <a:spcPct val="150000"/>
              </a:lnSpc>
              <a:buClr>
                <a:srgbClr val="0070C0"/>
              </a:buClr>
              <a:buSzPct val="100000"/>
              <a:buFont typeface="Arial" panose="020B0604020202020204" pitchFamily="34" charset="0"/>
              <a:buChar char="•"/>
            </a:pPr>
            <a:r>
              <a:rPr lang="en-GB" sz="2900" b="1" dirty="0">
                <a:solidFill>
                  <a:schemeClr val="bg2"/>
                </a:solidFill>
                <a:latin typeface="Arial"/>
                <a:ea typeface="DejaVu Sans"/>
              </a:rPr>
              <a:t>Patient campaign</a:t>
            </a:r>
            <a:r>
              <a:rPr lang="en-GB" sz="2900" dirty="0">
                <a:solidFill>
                  <a:srgbClr val="000000"/>
                </a:solidFill>
                <a:latin typeface="Arial"/>
                <a:ea typeface="DejaVu Sans"/>
              </a:rPr>
              <a:t> to help people get healthier</a:t>
            </a:r>
            <a:endParaRPr dirty="0"/>
          </a:p>
          <a:p>
            <a:pPr marL="414726" indent="-414726">
              <a:lnSpc>
                <a:spcPct val="150000"/>
              </a:lnSpc>
              <a:buClr>
                <a:srgbClr val="0070C0"/>
              </a:buClr>
              <a:buSzPct val="100000"/>
              <a:buFont typeface="Arial" panose="020B0604020202020204" pitchFamily="34" charset="0"/>
              <a:buChar char="•"/>
            </a:pPr>
            <a:r>
              <a:rPr lang="en-GB" sz="2900" b="1" dirty="0">
                <a:solidFill>
                  <a:schemeClr val="bg2"/>
                </a:solidFill>
                <a:latin typeface="Arial"/>
                <a:ea typeface="DejaVu Sans"/>
              </a:rPr>
              <a:t>Small steps </a:t>
            </a:r>
            <a:r>
              <a:rPr lang="en-GB" sz="2900" dirty="0">
                <a:solidFill>
                  <a:srgbClr val="000000"/>
                </a:solidFill>
                <a:latin typeface="Arial"/>
                <a:ea typeface="DejaVu Sans"/>
              </a:rPr>
              <a:t>easy to start and keep going</a:t>
            </a:r>
            <a:endParaRPr dirty="0"/>
          </a:p>
          <a:p>
            <a:pPr marL="414726" indent="-414726">
              <a:lnSpc>
                <a:spcPct val="150000"/>
              </a:lnSpc>
              <a:buClr>
                <a:srgbClr val="0070C0"/>
              </a:buClr>
              <a:buSzPct val="100000"/>
              <a:buFont typeface="Arial" panose="020B0604020202020204" pitchFamily="34" charset="0"/>
              <a:buChar char="•"/>
            </a:pPr>
            <a:r>
              <a:rPr lang="en-GB" sz="2900" dirty="0">
                <a:solidFill>
                  <a:srgbClr val="000000"/>
                </a:solidFill>
                <a:latin typeface="Arial"/>
                <a:ea typeface="DejaVu Sans"/>
              </a:rPr>
              <a:t>Over time </a:t>
            </a:r>
            <a:r>
              <a:rPr lang="en-GB" sz="2900" b="1" dirty="0">
                <a:solidFill>
                  <a:schemeClr val="bg2"/>
                </a:solidFill>
                <a:latin typeface="Arial"/>
                <a:ea typeface="DejaVu Sans"/>
              </a:rPr>
              <a:t>small changes </a:t>
            </a:r>
            <a:r>
              <a:rPr lang="en-GB" sz="2900" dirty="0">
                <a:solidFill>
                  <a:srgbClr val="000000"/>
                </a:solidFill>
                <a:latin typeface="Arial"/>
                <a:ea typeface="DejaVu Sans"/>
              </a:rPr>
              <a:t>add up</a:t>
            </a:r>
            <a:endParaRPr dirty="0"/>
          </a:p>
          <a:p>
            <a:pPr marL="414726" indent="-414726">
              <a:lnSpc>
                <a:spcPct val="150000"/>
              </a:lnSpc>
              <a:buClr>
                <a:srgbClr val="0070C0"/>
              </a:buClr>
              <a:buSzPct val="100000"/>
              <a:buFont typeface="Arial" panose="020B0604020202020204" pitchFamily="34" charset="0"/>
              <a:buChar char="•"/>
            </a:pPr>
            <a:r>
              <a:rPr lang="en-GB" sz="2900" b="1" dirty="0">
                <a:solidFill>
                  <a:schemeClr val="bg2"/>
                </a:solidFill>
                <a:latin typeface="Arial"/>
                <a:ea typeface="DejaVu Sans"/>
              </a:rPr>
              <a:t>Encourages</a:t>
            </a:r>
            <a:r>
              <a:rPr lang="en-GB" sz="2900" dirty="0">
                <a:solidFill>
                  <a:srgbClr val="000000"/>
                </a:solidFill>
                <a:latin typeface="Arial"/>
                <a:ea typeface="DejaVu Sans"/>
              </a:rPr>
              <a:t> </a:t>
            </a:r>
            <a:r>
              <a:rPr lang="en-GB" sz="2900" b="1" dirty="0">
                <a:solidFill>
                  <a:schemeClr val="bg2"/>
                </a:solidFill>
                <a:latin typeface="Arial"/>
                <a:ea typeface="DejaVu Sans"/>
              </a:rPr>
              <a:t>responsibility</a:t>
            </a:r>
            <a:r>
              <a:rPr lang="en-GB" sz="2900" dirty="0">
                <a:solidFill>
                  <a:srgbClr val="000000"/>
                </a:solidFill>
                <a:latin typeface="Arial"/>
                <a:ea typeface="DejaVu Sans"/>
              </a:rPr>
              <a:t> for own health</a:t>
            </a:r>
            <a:endParaRPr dirty="0"/>
          </a:p>
        </p:txBody>
      </p:sp>
      <p:pic>
        <p:nvPicPr>
          <p:cNvPr id="95" name="Picture 39"/>
          <p:cNvPicPr/>
          <p:nvPr/>
        </p:nvPicPr>
        <p:blipFill>
          <a:blip r:embed="rId2"/>
          <a:stretch/>
        </p:blipFill>
        <p:spPr>
          <a:xfrm>
            <a:off x="522482" y="-1175708"/>
            <a:ext cx="7574681" cy="5158744"/>
          </a:xfrm>
          <a:prstGeom prst="rect">
            <a:avLst/>
          </a:prstGeom>
          <a:ln>
            <a:noFill/>
          </a:ln>
        </p:spPr>
      </p:pic>
    </p:spTree>
    <p:extLst>
      <p:ext uri="{BB962C8B-B14F-4D97-AF65-F5344CB8AC3E}">
        <p14:creationId xmlns:p14="http://schemas.microsoft.com/office/powerpoint/2010/main" val="11270302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CustomShape 1"/>
          <p:cNvSpPr/>
          <p:nvPr/>
        </p:nvSpPr>
        <p:spPr>
          <a:xfrm>
            <a:off x="457171" y="273352"/>
            <a:ext cx="8227784" cy="114402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4000" b="1" dirty="0">
                <a:solidFill>
                  <a:schemeClr val="tx2"/>
                </a:solidFill>
                <a:latin typeface="Arial"/>
                <a:ea typeface="+mj-ea"/>
                <a:cs typeface="Arial"/>
              </a:rPr>
              <a:t>Records Access &amp; Health Pledge</a:t>
            </a:r>
            <a:endParaRPr sz="4000" b="1" dirty="0">
              <a:solidFill>
                <a:schemeClr val="tx2"/>
              </a:solidFill>
              <a:latin typeface="Arial"/>
              <a:ea typeface="+mj-ea"/>
              <a:cs typeface="Arial"/>
            </a:endParaRPr>
          </a:p>
          <a:p>
            <a:pPr algn="ctr">
              <a:lnSpc>
                <a:spcPct val="100000"/>
              </a:lnSpc>
            </a:pPr>
            <a:r>
              <a:rPr lang="en-GB" sz="3300" b="1" dirty="0">
                <a:solidFill>
                  <a:srgbClr val="0070C0"/>
                </a:solidFill>
                <a:latin typeface="Arial"/>
                <a:ea typeface="DejaVu Sans"/>
              </a:rPr>
              <a:t>pieces in the healthcare puzzle</a:t>
            </a:r>
            <a:endParaRPr b="1" dirty="0">
              <a:solidFill>
                <a:srgbClr val="0070C0"/>
              </a:solidFill>
            </a:endParaRPr>
          </a:p>
        </p:txBody>
      </p:sp>
      <p:pic>
        <p:nvPicPr>
          <p:cNvPr id="97" name="Picture 96"/>
          <p:cNvPicPr/>
          <p:nvPr/>
        </p:nvPicPr>
        <p:blipFill>
          <a:blip r:embed="rId2"/>
          <a:stretch/>
        </p:blipFill>
        <p:spPr>
          <a:xfrm>
            <a:off x="1014268" y="1900728"/>
            <a:ext cx="7148532" cy="3976831"/>
          </a:xfrm>
          <a:prstGeom prst="rect">
            <a:avLst/>
          </a:prstGeom>
          <a:ln>
            <a:noFill/>
          </a:ln>
        </p:spPr>
      </p:pic>
    </p:spTree>
    <p:extLst>
      <p:ext uri="{BB962C8B-B14F-4D97-AF65-F5344CB8AC3E}">
        <p14:creationId xmlns:p14="http://schemas.microsoft.com/office/powerpoint/2010/main" val="128374365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7" y="623192"/>
            <a:ext cx="3746684" cy="2160734"/>
          </a:xfrm>
        </p:spPr>
        <p:txBody>
          <a:bodyPr/>
          <a:lstStyle/>
          <a:p>
            <a:r>
              <a:rPr lang="en-GB" sz="4000" dirty="0"/>
              <a:t>Patient Online</a:t>
            </a:r>
            <a:br>
              <a:rPr lang="en-GB" sz="4000" dirty="0"/>
            </a:br>
            <a:r>
              <a:rPr lang="en-GB" sz="4000" dirty="0" smtClean="0"/>
              <a:t>Programme</a:t>
            </a:r>
            <a:r>
              <a:rPr lang="en-GB" sz="3600" dirty="0" smtClean="0"/>
              <a:t/>
            </a:r>
            <a:br>
              <a:rPr lang="en-GB" sz="3600" dirty="0" smtClean="0"/>
            </a:br>
            <a:r>
              <a:rPr lang="en-GB" sz="3600" dirty="0" smtClean="0"/>
              <a:t/>
            </a:r>
            <a:br>
              <a:rPr lang="en-GB" sz="3600" dirty="0" smtClean="0"/>
            </a:br>
            <a:r>
              <a:rPr lang="en-GB" sz="3600" dirty="0">
                <a:solidFill>
                  <a:schemeClr val="bg2"/>
                </a:solidFill>
              </a:rPr>
              <a:t>D</a:t>
            </a:r>
            <a:r>
              <a:rPr lang="en-GB" sz="3600" dirty="0"/>
              <a:t>etailed</a:t>
            </a:r>
            <a:br>
              <a:rPr lang="en-GB" sz="3600" dirty="0"/>
            </a:br>
            <a:r>
              <a:rPr lang="en-GB" sz="3600" dirty="0">
                <a:solidFill>
                  <a:schemeClr val="bg2"/>
                </a:solidFill>
              </a:rPr>
              <a:t>C</a:t>
            </a:r>
            <a:r>
              <a:rPr lang="en-GB" sz="3600" dirty="0"/>
              <a:t>oded</a:t>
            </a:r>
            <a:br>
              <a:rPr lang="en-GB" sz="3600" dirty="0"/>
            </a:br>
            <a:r>
              <a:rPr lang="en-GB" sz="3600" dirty="0">
                <a:solidFill>
                  <a:schemeClr val="bg2"/>
                </a:solidFill>
              </a:rPr>
              <a:t>R</a:t>
            </a:r>
            <a:r>
              <a:rPr lang="en-GB" sz="3600" dirty="0"/>
              <a:t>ecord</a:t>
            </a:r>
            <a:br>
              <a:rPr lang="en-GB" sz="3600" dirty="0"/>
            </a:br>
            <a:r>
              <a:rPr lang="en-GB" sz="3600" dirty="0">
                <a:solidFill>
                  <a:schemeClr val="bg2"/>
                </a:solidFill>
              </a:rPr>
              <a:t>A</a:t>
            </a:r>
            <a:r>
              <a:rPr lang="en-GB" sz="3600" dirty="0"/>
              <a:t>ccess</a:t>
            </a:r>
          </a:p>
        </p:txBody>
      </p:sp>
      <p:sp>
        <p:nvSpPr>
          <p:cNvPr id="3" name="Content Placeholder 2"/>
          <p:cNvSpPr>
            <a:spLocks noGrp="1"/>
          </p:cNvSpPr>
          <p:nvPr>
            <p:ph sz="quarter" idx="11"/>
          </p:nvPr>
        </p:nvSpPr>
        <p:spPr>
          <a:xfrm>
            <a:off x="414338" y="5164026"/>
            <a:ext cx="3675271" cy="991523"/>
          </a:xfrm>
        </p:spPr>
        <p:txBody>
          <a:bodyPr>
            <a:noAutofit/>
          </a:bodyPr>
          <a:lstStyle/>
          <a:p>
            <a:r>
              <a:rPr lang="en-GB" sz="1400" b="1" dirty="0"/>
              <a:t>Dr Masood Nazir</a:t>
            </a:r>
            <a:br>
              <a:rPr lang="en-GB" sz="1400" b="1" dirty="0"/>
            </a:br>
            <a:r>
              <a:rPr lang="en-GB" sz="1400" dirty="0" smtClean="0"/>
              <a:t>National Clinical Lead</a:t>
            </a:r>
          </a:p>
          <a:p>
            <a:endParaRPr lang="en-GB" sz="1400" b="1" dirty="0"/>
          </a:p>
          <a:p>
            <a:r>
              <a:rPr lang="en-GB" sz="1400" b="1" dirty="0" smtClean="0"/>
              <a:t>Dr </a:t>
            </a:r>
            <a:r>
              <a:rPr lang="en-GB" sz="1400" b="1" dirty="0"/>
              <a:t>Damian Williams</a:t>
            </a:r>
            <a:br>
              <a:rPr lang="en-GB" sz="1400" b="1" dirty="0"/>
            </a:br>
            <a:r>
              <a:rPr lang="en-GB" sz="1400" dirty="0"/>
              <a:t>Digital Clinical Champion</a:t>
            </a:r>
          </a:p>
        </p:txBody>
      </p:sp>
      <p:sp>
        <p:nvSpPr>
          <p:cNvPr id="4" name="Content Placeholder 3"/>
          <p:cNvSpPr>
            <a:spLocks noGrp="1"/>
          </p:cNvSpPr>
          <p:nvPr>
            <p:ph sz="quarter" idx="12"/>
          </p:nvPr>
        </p:nvSpPr>
        <p:spPr>
          <a:xfrm>
            <a:off x="428625" y="6356858"/>
            <a:ext cx="4359965" cy="361031"/>
          </a:xfrm>
        </p:spPr>
        <p:txBody>
          <a:bodyPr/>
          <a:lstStyle/>
          <a:p>
            <a:r>
              <a:rPr lang="en-GB" sz="1400" dirty="0"/>
              <a:t>September 2015</a:t>
            </a:r>
          </a:p>
        </p:txBody>
      </p:sp>
    </p:spTree>
    <p:extLst>
      <p:ext uri="{BB962C8B-B14F-4D97-AF65-F5344CB8AC3E}">
        <p14:creationId xmlns:p14="http://schemas.microsoft.com/office/powerpoint/2010/main" val="25726893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a:xfrm>
            <a:off x="307182" y="185777"/>
            <a:ext cx="6172200" cy="621711"/>
          </a:xfrm>
        </p:spPr>
        <p:txBody>
          <a:bodyPr>
            <a:normAutofit/>
          </a:bodyPr>
          <a:lstStyle/>
          <a:p>
            <a:pPr algn="l"/>
            <a:r>
              <a:rPr lang="en-GB" sz="2700" b="1" dirty="0">
                <a:solidFill>
                  <a:srgbClr val="0072C6"/>
                </a:solidFill>
                <a:latin typeface="Arial"/>
                <a:cs typeface="Arial"/>
              </a:rPr>
              <a:t>Hitting the headlines</a:t>
            </a:r>
            <a:endParaRPr lang="en-GB" altLang="en-US" sz="4050" dirty="0"/>
          </a:p>
        </p:txBody>
      </p:sp>
      <p:pic>
        <p:nvPicPr>
          <p:cNvPr id="5325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34" t="5576" r="50657" b="18262"/>
          <a:stretch/>
        </p:blipFill>
        <p:spPr bwMode="auto">
          <a:xfrm>
            <a:off x="0" y="914396"/>
            <a:ext cx="4614863"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2"/>
          <p:cNvPicPr>
            <a:picLocks noChangeAspect="1" noChangeArrowheads="1"/>
          </p:cNvPicPr>
          <p:nvPr/>
        </p:nvPicPr>
        <p:blipFill>
          <a:blip r:embed="rId3">
            <a:extLst>
              <a:ext uri="{28A0092B-C50C-407E-A947-70E740481C1C}">
                <a14:useLocalDpi xmlns:a14="http://schemas.microsoft.com/office/drawing/2010/main" val="0"/>
              </a:ext>
            </a:extLst>
          </a:blip>
          <a:srcRect l="8844" t="6026" r="37314" b="23138"/>
          <a:stretch>
            <a:fillRect/>
          </a:stretch>
        </p:blipFill>
        <p:spPr bwMode="auto">
          <a:xfrm>
            <a:off x="4014789" y="914398"/>
            <a:ext cx="4929186" cy="547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6810375" y="6386509"/>
            <a:ext cx="2133600" cy="365125"/>
          </a:xfrm>
        </p:spPr>
        <p:txBody>
          <a:bodyPr/>
          <a:lstStyle/>
          <a:p>
            <a:fld id="{4640C7A6-A59E-48F9-9985-E2087C478EB2}" type="slidenum">
              <a:rPr lang="en-GB" sz="1200" smtClean="0">
                <a:solidFill>
                  <a:srgbClr val="0099CC"/>
                </a:solidFill>
                <a:latin typeface="Arial" panose="020B0604020202020204" pitchFamily="34" charset="0"/>
                <a:cs typeface="Arial" panose="020B0604020202020204" pitchFamily="34" charset="0"/>
              </a:rPr>
              <a:pPr/>
              <a:t>45</a:t>
            </a:fld>
            <a:endParaRPr lang="en-GB" sz="1200" dirty="0">
              <a:solidFill>
                <a:srgbClr val="0099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2570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The challenges</a:t>
            </a:r>
            <a:endParaRPr lang="en-GB" sz="3600" dirty="0"/>
          </a:p>
        </p:txBody>
      </p:sp>
      <p:sp>
        <p:nvSpPr>
          <p:cNvPr id="3" name="Slide Number Placeholder 2"/>
          <p:cNvSpPr>
            <a:spLocks noGrp="1"/>
          </p:cNvSpPr>
          <p:nvPr>
            <p:ph type="sldNum" sz="quarter" idx="10"/>
          </p:nvPr>
        </p:nvSpPr>
        <p:spPr/>
        <p:txBody>
          <a:bodyPr/>
          <a:lstStyle/>
          <a:p>
            <a:fld id="{902D5018-2030-2046-84FC-87E41EA86E42}" type="slidenum">
              <a:rPr lang="en-US" sz="1200" smtClean="0">
                <a:solidFill>
                  <a:srgbClr val="0072C6"/>
                </a:solidFill>
              </a:rPr>
              <a:pPr/>
              <a:t>46</a:t>
            </a:fld>
            <a:endParaRPr lang="en-US" sz="1200" dirty="0">
              <a:solidFill>
                <a:srgbClr val="0072C6"/>
              </a:solidFill>
            </a:endParaRPr>
          </a:p>
        </p:txBody>
      </p:sp>
      <p:sp>
        <p:nvSpPr>
          <p:cNvPr id="4" name="Content Placeholder 3"/>
          <p:cNvSpPr>
            <a:spLocks noGrp="1"/>
          </p:cNvSpPr>
          <p:nvPr>
            <p:ph idx="1"/>
          </p:nvPr>
        </p:nvSpPr>
        <p:spPr>
          <a:xfrm>
            <a:off x="457201" y="1056290"/>
            <a:ext cx="8387255" cy="3264987"/>
          </a:xfrm>
        </p:spPr>
        <p:txBody>
          <a:bodyPr>
            <a:noAutofit/>
          </a:bodyPr>
          <a:lstStyle/>
          <a:p>
            <a:pPr marL="0" indent="0">
              <a:buNone/>
            </a:pPr>
            <a:r>
              <a:rPr lang="en-GB" sz="2400" dirty="0"/>
              <a:t>Over last 10 years:</a:t>
            </a:r>
          </a:p>
          <a:p>
            <a:r>
              <a:rPr lang="en-GB" sz="2400" dirty="0" smtClean="0"/>
              <a:t>the </a:t>
            </a:r>
            <a:r>
              <a:rPr lang="en-GB" sz="2400" b="1" dirty="0">
                <a:solidFill>
                  <a:schemeClr val="bg2"/>
                </a:solidFill>
              </a:rPr>
              <a:t>demand on the NHS has increased </a:t>
            </a:r>
            <a:r>
              <a:rPr lang="en-GB" sz="2400" dirty="0"/>
              <a:t>significantly</a:t>
            </a:r>
          </a:p>
          <a:p>
            <a:r>
              <a:rPr lang="en-GB" sz="2400" b="1" dirty="0" smtClean="0">
                <a:solidFill>
                  <a:schemeClr val="bg2"/>
                </a:solidFill>
              </a:rPr>
              <a:t>increased </a:t>
            </a:r>
            <a:r>
              <a:rPr lang="en-GB" sz="2400" b="1" dirty="0">
                <a:solidFill>
                  <a:schemeClr val="bg2"/>
                </a:solidFill>
              </a:rPr>
              <a:t>ageing population</a:t>
            </a:r>
          </a:p>
          <a:p>
            <a:r>
              <a:rPr lang="en-GB" sz="2400" b="1" dirty="0" smtClean="0">
                <a:solidFill>
                  <a:schemeClr val="bg2"/>
                </a:solidFill>
              </a:rPr>
              <a:t>increase </a:t>
            </a:r>
            <a:r>
              <a:rPr lang="en-GB" sz="2400" b="1" dirty="0">
                <a:solidFill>
                  <a:schemeClr val="bg2"/>
                </a:solidFill>
              </a:rPr>
              <a:t>in </a:t>
            </a:r>
            <a:r>
              <a:rPr lang="en-GB" sz="2400" b="1" dirty="0" smtClean="0">
                <a:solidFill>
                  <a:schemeClr val="bg2"/>
                </a:solidFill>
              </a:rPr>
              <a:t>GP consultations </a:t>
            </a:r>
            <a:r>
              <a:rPr lang="en-GB" sz="2400" dirty="0"/>
              <a:t>from 260,000,000 to 360,000,000 per year </a:t>
            </a:r>
          </a:p>
          <a:p>
            <a:r>
              <a:rPr lang="en-GB" sz="2400" b="1" dirty="0" smtClean="0">
                <a:solidFill>
                  <a:schemeClr val="bg2"/>
                </a:solidFill>
              </a:rPr>
              <a:t>consultations </a:t>
            </a:r>
            <a:r>
              <a:rPr lang="en-GB" sz="2400" b="1" dirty="0">
                <a:solidFill>
                  <a:schemeClr val="bg2"/>
                </a:solidFill>
              </a:rPr>
              <a:t>becoming more complex </a:t>
            </a:r>
            <a:r>
              <a:rPr lang="en-GB" sz="2400" dirty="0"/>
              <a:t>due to factors such as multiple LTCs. </a:t>
            </a:r>
          </a:p>
          <a:p>
            <a:endParaRPr lang="en-GB" sz="1400" dirty="0" smtClean="0"/>
          </a:p>
          <a:p>
            <a:pPr marL="0" indent="0">
              <a:buNone/>
            </a:pPr>
            <a:r>
              <a:rPr lang="en-GB" sz="2400" b="1" dirty="0" smtClean="0">
                <a:solidFill>
                  <a:schemeClr val="bg2"/>
                </a:solidFill>
              </a:rPr>
              <a:t>General </a:t>
            </a:r>
            <a:r>
              <a:rPr lang="en-GB" sz="2400" b="1" dirty="0">
                <a:solidFill>
                  <a:schemeClr val="bg2"/>
                </a:solidFill>
              </a:rPr>
              <a:t>practice only receives about 7.7% of the NHS </a:t>
            </a:r>
            <a:r>
              <a:rPr lang="en-GB" sz="2400" b="1" dirty="0" smtClean="0">
                <a:solidFill>
                  <a:schemeClr val="bg2"/>
                </a:solidFill>
              </a:rPr>
              <a:t>budget.</a:t>
            </a:r>
            <a:endParaRPr lang="en-GB" sz="2400" b="1" dirty="0">
              <a:solidFill>
                <a:schemeClr val="bg2"/>
              </a:solidFill>
            </a:endParaRPr>
          </a:p>
        </p:txBody>
      </p:sp>
      <p:grpSp>
        <p:nvGrpSpPr>
          <p:cNvPr id="6" name="Group 5"/>
          <p:cNvGrpSpPr/>
          <p:nvPr/>
        </p:nvGrpSpPr>
        <p:grpSpPr>
          <a:xfrm>
            <a:off x="88490" y="5249072"/>
            <a:ext cx="8967022" cy="984760"/>
            <a:chOff x="88490" y="4391792"/>
            <a:chExt cx="8967022" cy="984760"/>
          </a:xfrm>
        </p:grpSpPr>
        <p:sp>
          <p:nvSpPr>
            <p:cNvPr id="7" name="Rectangle 6"/>
            <p:cNvSpPr/>
            <p:nvPr/>
          </p:nvSpPr>
          <p:spPr>
            <a:xfrm>
              <a:off x="88491" y="4391792"/>
              <a:ext cx="8967021" cy="43092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4098" name="Picture 2" descr="Preview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32" y="4443180"/>
              <a:ext cx="6245222" cy="3352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review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56418"/>
            <a:stretch/>
          </p:blipFill>
          <p:spPr bwMode="auto">
            <a:xfrm>
              <a:off x="6507266" y="4443180"/>
              <a:ext cx="2371263" cy="33529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8490" y="4945623"/>
              <a:ext cx="8967021" cy="43092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12" name="Picture 6" descr="Preview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43099" r="-1860"/>
            <a:stretch/>
          </p:blipFill>
          <p:spPr bwMode="auto">
            <a:xfrm>
              <a:off x="140832" y="4993438"/>
              <a:ext cx="3197172" cy="33529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Preview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004" y="4993438"/>
              <a:ext cx="5378293" cy="3352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07478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0" y="842959"/>
            <a:ext cx="9144000" cy="5160789"/>
          </a:xfrm>
          <a:prstGeom prst="rect">
            <a:avLst/>
          </a:prstGeom>
        </p:spPr>
      </p:pic>
      <p:sp>
        <p:nvSpPr>
          <p:cNvPr id="3" name="Slide Number Placeholder 2"/>
          <p:cNvSpPr>
            <a:spLocks noGrp="1"/>
          </p:cNvSpPr>
          <p:nvPr>
            <p:ph type="sldNum" sz="quarter" idx="10"/>
          </p:nvPr>
        </p:nvSpPr>
        <p:spPr>
          <a:xfrm>
            <a:off x="6553200" y="6426079"/>
            <a:ext cx="2133600" cy="365125"/>
          </a:xfrm>
        </p:spPr>
        <p:txBody>
          <a:bodyPr/>
          <a:lstStyle/>
          <a:p>
            <a:fld id="{902D5018-2030-2046-84FC-87E41EA86E42}" type="slidenum">
              <a:rPr lang="en-US" smtClean="0">
                <a:solidFill>
                  <a:srgbClr val="0072C6"/>
                </a:solidFill>
              </a:rPr>
              <a:pPr/>
              <a:t>47</a:t>
            </a:fld>
            <a:endParaRPr lang="en-US" dirty="0">
              <a:solidFill>
                <a:srgbClr val="0072C6"/>
              </a:solidFill>
            </a:endParaRPr>
          </a:p>
        </p:txBody>
      </p:sp>
      <p:sp>
        <p:nvSpPr>
          <p:cNvPr id="4" name="Title 3"/>
          <p:cNvSpPr>
            <a:spLocks noGrp="1"/>
          </p:cNvSpPr>
          <p:nvPr>
            <p:ph type="title"/>
          </p:nvPr>
        </p:nvSpPr>
        <p:spPr>
          <a:xfrm>
            <a:off x="428626" y="192020"/>
            <a:ext cx="7356815" cy="667725"/>
          </a:xfrm>
        </p:spPr>
        <p:txBody>
          <a:bodyPr>
            <a:normAutofit/>
          </a:bodyPr>
          <a:lstStyle/>
          <a:p>
            <a:r>
              <a:rPr lang="en-GB" sz="3100" dirty="0" smtClean="0">
                <a:solidFill>
                  <a:srgbClr val="0072C6"/>
                </a:solidFill>
              </a:rPr>
              <a:t>BMA and RCGP</a:t>
            </a:r>
            <a:endParaRPr lang="en-GB" dirty="0"/>
          </a:p>
        </p:txBody>
      </p:sp>
      <p:sp>
        <p:nvSpPr>
          <p:cNvPr id="8" name="Rectangle 7"/>
          <p:cNvSpPr/>
          <p:nvPr/>
        </p:nvSpPr>
        <p:spPr>
          <a:xfrm>
            <a:off x="-1" y="6043612"/>
            <a:ext cx="4214813" cy="38246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3076" name="Picture 4" descr="Preview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3" y="6082445"/>
            <a:ext cx="3971926" cy="304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72013" y="6082445"/>
            <a:ext cx="4471987" cy="38246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3078" name="Picture 6" descr="Preview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459" y="6121279"/>
            <a:ext cx="4186237"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053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48</a:t>
            </a:fld>
            <a:endParaRPr lang="en-US" dirty="0">
              <a:solidFill>
                <a:srgbClr val="0072C6"/>
              </a:solidFill>
            </a:endParaRPr>
          </a:p>
        </p:txBody>
      </p:sp>
      <p:sp>
        <p:nvSpPr>
          <p:cNvPr id="4" name="Title 3"/>
          <p:cNvSpPr>
            <a:spLocks noGrp="1"/>
          </p:cNvSpPr>
          <p:nvPr>
            <p:ph type="title"/>
          </p:nvPr>
        </p:nvSpPr>
        <p:spPr/>
        <p:txBody>
          <a:bodyPr/>
          <a:lstStyle/>
          <a:p>
            <a:r>
              <a:rPr lang="en-GB" dirty="0"/>
              <a:t>Saving time for GP practices</a:t>
            </a:r>
          </a:p>
        </p:txBody>
      </p:sp>
      <p:sp>
        <p:nvSpPr>
          <p:cNvPr id="7" name="Rectangle 6"/>
          <p:cNvSpPr/>
          <p:nvPr/>
        </p:nvSpPr>
        <p:spPr>
          <a:xfrm>
            <a:off x="1743394" y="1637469"/>
            <a:ext cx="7400606" cy="646331"/>
          </a:xfrm>
          <a:prstGeom prst="rect">
            <a:avLst/>
          </a:prstGeom>
        </p:spPr>
        <p:txBody>
          <a:bodyPr wrap="square">
            <a:spAutoFit/>
          </a:bodyPr>
          <a:lstStyle/>
          <a:p>
            <a:r>
              <a:rPr lang="en-GB" b="1" dirty="0">
                <a:solidFill>
                  <a:prstClr val="black"/>
                </a:solidFill>
              </a:rPr>
              <a:t>Every appointment booked and each prescription ordered is one less to deal with manually</a:t>
            </a:r>
          </a:p>
        </p:txBody>
      </p:sp>
      <p:grpSp>
        <p:nvGrpSpPr>
          <p:cNvPr id="8" name="Group 7"/>
          <p:cNvGrpSpPr/>
          <p:nvPr/>
        </p:nvGrpSpPr>
        <p:grpSpPr>
          <a:xfrm>
            <a:off x="154120" y="1186655"/>
            <a:ext cx="1607421" cy="1597576"/>
            <a:chOff x="140009" y="1899097"/>
            <a:chExt cx="2814548" cy="2851632"/>
          </a:xfrm>
        </p:grpSpPr>
        <p:sp>
          <p:nvSpPr>
            <p:cNvPr id="9" name="Circular Arrow 8"/>
            <p:cNvSpPr/>
            <p:nvPr/>
          </p:nvSpPr>
          <p:spPr>
            <a:xfrm rot="18434025" flipV="1">
              <a:off x="121467" y="1917639"/>
              <a:ext cx="2851632" cy="2814548"/>
            </a:xfrm>
            <a:prstGeom prst="circularArrow">
              <a:avLst>
                <a:gd name="adj1" fmla="val 7004"/>
                <a:gd name="adj2" fmla="val 843226"/>
                <a:gd name="adj3" fmla="val 20494672"/>
                <a:gd name="adj4" fmla="val 2063371"/>
                <a:gd name="adj5" fmla="val 8031"/>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endParaRPr>
            </a:p>
          </p:txBody>
        </p:sp>
        <p:sp>
          <p:nvSpPr>
            <p:cNvPr id="10" name="Flowchart: Connector 9"/>
            <p:cNvSpPr/>
            <p:nvPr/>
          </p:nvSpPr>
          <p:spPr>
            <a:xfrm>
              <a:off x="750627" y="2511188"/>
              <a:ext cx="1596788" cy="1596788"/>
            </a:xfrm>
            <a:prstGeom prst="flowChartConnector">
              <a:avLst/>
            </a:prstGeom>
            <a:solidFill>
              <a:schemeClr val="bg1"/>
            </a:solidFill>
            <a:ln w="762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1" name="Rounded Rectangle 10"/>
            <p:cNvSpPr/>
            <p:nvPr/>
          </p:nvSpPr>
          <p:spPr>
            <a:xfrm rot="19776424" flipH="1">
              <a:off x="1349554" y="2713344"/>
              <a:ext cx="50898" cy="655093"/>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2" name="Rounded Rectangle 11"/>
            <p:cNvSpPr/>
            <p:nvPr/>
          </p:nvSpPr>
          <p:spPr>
            <a:xfrm rot="1363579">
              <a:off x="1501087" y="3357897"/>
              <a:ext cx="532429" cy="76200"/>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20" name="Group 19"/>
          <p:cNvGrpSpPr/>
          <p:nvPr/>
        </p:nvGrpSpPr>
        <p:grpSpPr>
          <a:xfrm>
            <a:off x="153646" y="3000941"/>
            <a:ext cx="1607421" cy="1597576"/>
            <a:chOff x="279774" y="3095537"/>
            <a:chExt cx="1607421" cy="1597576"/>
          </a:xfrm>
        </p:grpSpPr>
        <p:sp>
          <p:nvSpPr>
            <p:cNvPr id="14" name="Circular Arrow 13"/>
            <p:cNvSpPr/>
            <p:nvPr/>
          </p:nvSpPr>
          <p:spPr>
            <a:xfrm rot="18434025" flipV="1">
              <a:off x="284697" y="3090614"/>
              <a:ext cx="1597576" cy="1607421"/>
            </a:xfrm>
            <a:prstGeom prst="circularArrow">
              <a:avLst>
                <a:gd name="adj1" fmla="val 7004"/>
                <a:gd name="adj2" fmla="val 843226"/>
                <a:gd name="adj3" fmla="val 20494672"/>
                <a:gd name="adj4" fmla="val 2063371"/>
                <a:gd name="adj5" fmla="val 8031"/>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endParaRPr>
            </a:p>
          </p:txBody>
        </p:sp>
        <p:sp>
          <p:nvSpPr>
            <p:cNvPr id="15" name="Flowchart: Connector 14"/>
            <p:cNvSpPr/>
            <p:nvPr/>
          </p:nvSpPr>
          <p:spPr>
            <a:xfrm>
              <a:off x="628505" y="3438449"/>
              <a:ext cx="911944" cy="894572"/>
            </a:xfrm>
            <a:prstGeom prst="flowChartConnector">
              <a:avLst/>
            </a:prstGeom>
            <a:solidFill>
              <a:schemeClr val="bg1"/>
            </a:solidFill>
            <a:ln w="762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8" name="TextBox 17"/>
            <p:cNvSpPr txBox="1"/>
            <p:nvPr/>
          </p:nvSpPr>
          <p:spPr>
            <a:xfrm>
              <a:off x="682456" y="3725424"/>
              <a:ext cx="835573" cy="369331"/>
            </a:xfrm>
            <a:prstGeom prst="rect">
              <a:avLst/>
            </a:prstGeom>
            <a:noFill/>
          </p:spPr>
          <p:txBody>
            <a:bodyPr wrap="square" rtlCol="0">
              <a:spAutoFit/>
            </a:bodyPr>
            <a:lstStyle/>
            <a:p>
              <a:r>
                <a:rPr lang="en-GB" b="1" dirty="0" smtClean="0">
                  <a:solidFill>
                    <a:prstClr val="black"/>
                  </a:solidFill>
                </a:rPr>
                <a:t>18.5%</a:t>
              </a:r>
              <a:endParaRPr lang="en-GB" b="1" dirty="0">
                <a:solidFill>
                  <a:prstClr val="black"/>
                </a:solidFill>
              </a:endParaRPr>
            </a:p>
          </p:txBody>
        </p:sp>
      </p:grpSp>
      <p:sp>
        <p:nvSpPr>
          <p:cNvPr id="19" name="Rectangle 18"/>
          <p:cNvSpPr/>
          <p:nvPr/>
        </p:nvSpPr>
        <p:spPr>
          <a:xfrm>
            <a:off x="1821218" y="3695656"/>
            <a:ext cx="7181893" cy="369332"/>
          </a:xfrm>
          <a:prstGeom prst="rect">
            <a:avLst/>
          </a:prstGeom>
        </p:spPr>
        <p:txBody>
          <a:bodyPr wrap="square">
            <a:spAutoFit/>
          </a:bodyPr>
          <a:lstStyle/>
          <a:p>
            <a:r>
              <a:rPr lang="en-GB" b="1" dirty="0" smtClean="0">
                <a:solidFill>
                  <a:prstClr val="black"/>
                </a:solidFill>
              </a:rPr>
              <a:t>Of </a:t>
            </a:r>
            <a:r>
              <a:rPr lang="en-GB" b="1" dirty="0">
                <a:solidFill>
                  <a:prstClr val="black"/>
                </a:solidFill>
              </a:rPr>
              <a:t>activity takes place at the weekend</a:t>
            </a:r>
          </a:p>
        </p:txBody>
      </p:sp>
      <p:grpSp>
        <p:nvGrpSpPr>
          <p:cNvPr id="21" name="Group 20"/>
          <p:cNvGrpSpPr/>
          <p:nvPr/>
        </p:nvGrpSpPr>
        <p:grpSpPr>
          <a:xfrm>
            <a:off x="161104" y="4777194"/>
            <a:ext cx="1607421" cy="1597576"/>
            <a:chOff x="279774" y="3095537"/>
            <a:chExt cx="1607421" cy="1597576"/>
          </a:xfrm>
        </p:grpSpPr>
        <p:sp>
          <p:nvSpPr>
            <p:cNvPr id="22" name="Circular Arrow 21"/>
            <p:cNvSpPr/>
            <p:nvPr/>
          </p:nvSpPr>
          <p:spPr>
            <a:xfrm rot="18434025" flipV="1">
              <a:off x="284697" y="3090614"/>
              <a:ext cx="1597576" cy="1607421"/>
            </a:xfrm>
            <a:prstGeom prst="circularArrow">
              <a:avLst>
                <a:gd name="adj1" fmla="val 7004"/>
                <a:gd name="adj2" fmla="val 843226"/>
                <a:gd name="adj3" fmla="val 20494672"/>
                <a:gd name="adj4" fmla="val 2063371"/>
                <a:gd name="adj5" fmla="val 8031"/>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endParaRPr>
            </a:p>
          </p:txBody>
        </p:sp>
        <p:sp>
          <p:nvSpPr>
            <p:cNvPr id="23" name="Flowchart: Connector 22"/>
            <p:cNvSpPr/>
            <p:nvPr/>
          </p:nvSpPr>
          <p:spPr>
            <a:xfrm>
              <a:off x="628505" y="3438449"/>
              <a:ext cx="911944" cy="894572"/>
            </a:xfrm>
            <a:prstGeom prst="flowChartConnector">
              <a:avLst/>
            </a:prstGeom>
            <a:solidFill>
              <a:schemeClr val="bg1"/>
            </a:solidFill>
            <a:ln w="762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682456" y="3741190"/>
              <a:ext cx="835573" cy="369332"/>
            </a:xfrm>
            <a:prstGeom prst="rect">
              <a:avLst/>
            </a:prstGeom>
            <a:noFill/>
          </p:spPr>
          <p:txBody>
            <a:bodyPr wrap="square" rtlCol="0">
              <a:spAutoFit/>
            </a:bodyPr>
            <a:lstStyle/>
            <a:p>
              <a:r>
                <a:rPr lang="en-GB" b="1" dirty="0">
                  <a:solidFill>
                    <a:prstClr val="black"/>
                  </a:solidFill>
                </a:rPr>
                <a:t>47.1%</a:t>
              </a:r>
            </a:p>
          </p:txBody>
        </p:sp>
      </p:grpSp>
      <p:sp>
        <p:nvSpPr>
          <p:cNvPr id="25" name="Rectangle 24"/>
          <p:cNvSpPr/>
          <p:nvPr/>
        </p:nvSpPr>
        <p:spPr>
          <a:xfrm>
            <a:off x="1743394" y="5284347"/>
            <a:ext cx="5839820" cy="646331"/>
          </a:xfrm>
          <a:prstGeom prst="rect">
            <a:avLst/>
          </a:prstGeom>
        </p:spPr>
        <p:txBody>
          <a:bodyPr wrap="square">
            <a:spAutoFit/>
          </a:bodyPr>
          <a:lstStyle/>
          <a:p>
            <a:r>
              <a:rPr lang="en-GB" b="1" dirty="0">
                <a:solidFill>
                  <a:prstClr val="black"/>
                </a:solidFill>
              </a:rPr>
              <a:t>On a typical weekday 47.1% of activity is either before 08:00 or after 18:00</a:t>
            </a:r>
          </a:p>
        </p:txBody>
      </p:sp>
    </p:spTree>
    <p:extLst>
      <p:ext uri="{BB962C8B-B14F-4D97-AF65-F5344CB8AC3E}">
        <p14:creationId xmlns:p14="http://schemas.microsoft.com/office/powerpoint/2010/main" val="33465404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195" y="128477"/>
            <a:ext cx="5517611" cy="500794"/>
          </a:xfrm>
        </p:spPr>
        <p:txBody>
          <a:bodyPr>
            <a:normAutofit fontScale="90000"/>
          </a:bodyPr>
          <a:lstStyle/>
          <a:p>
            <a:r>
              <a:rPr lang="en-GB" dirty="0" smtClean="0"/>
              <a:t>All coded data</a:t>
            </a:r>
            <a:endParaRPr lang="en-GB" dirty="0"/>
          </a:p>
        </p:txBody>
      </p:sp>
      <p:sp>
        <p:nvSpPr>
          <p:cNvPr id="3" name="Slide Number Placeholder 2"/>
          <p:cNvSpPr>
            <a:spLocks noGrp="1"/>
          </p:cNvSpPr>
          <p:nvPr>
            <p:ph type="sldNum" sz="quarter" idx="10"/>
          </p:nvPr>
        </p:nvSpPr>
        <p:spPr>
          <a:xfrm>
            <a:off x="5869203" y="6072606"/>
            <a:ext cx="2578172" cy="478389"/>
          </a:xfrm>
        </p:spPr>
        <p:txBody>
          <a:bodyPr/>
          <a:lstStyle/>
          <a:p>
            <a:pPr algn="l"/>
            <a:r>
              <a:rPr lang="en-GB" sz="1100" b="1" i="1" dirty="0" smtClean="0">
                <a:solidFill>
                  <a:srgbClr val="A00054"/>
                </a:solidFill>
              </a:rPr>
              <a:t>Some of the information in list above will depend on what your clinical system is able to routinely display </a:t>
            </a:r>
            <a:endParaRPr lang="en-US" sz="1100" dirty="0">
              <a:solidFill>
                <a:srgbClr val="0072C6"/>
              </a:solidFill>
            </a:endParaRPr>
          </a:p>
        </p:txBody>
      </p:sp>
      <p:sp>
        <p:nvSpPr>
          <p:cNvPr id="211" name="TextBox 210"/>
          <p:cNvSpPr txBox="1"/>
          <p:nvPr/>
        </p:nvSpPr>
        <p:spPr>
          <a:xfrm>
            <a:off x="127968" y="683061"/>
            <a:ext cx="3271255" cy="646331"/>
          </a:xfrm>
          <a:prstGeom prst="rect">
            <a:avLst/>
          </a:prstGeom>
          <a:noFill/>
        </p:spPr>
        <p:txBody>
          <a:bodyPr wrap="square" rtlCol="0">
            <a:spAutoFit/>
          </a:bodyPr>
          <a:lstStyle/>
          <a:p>
            <a:pPr defTabSz="685800"/>
            <a:r>
              <a:rPr lang="en-GB" sz="1200" b="1" dirty="0">
                <a:solidFill>
                  <a:srgbClr val="A00054"/>
                </a:solidFill>
              </a:rPr>
              <a:t>For clarity – all this coded data will be from the day electronic records started i.e. no ‘date from’ option</a:t>
            </a:r>
          </a:p>
        </p:txBody>
      </p:sp>
      <p:grpSp>
        <p:nvGrpSpPr>
          <p:cNvPr id="4" name="Group 3"/>
          <p:cNvGrpSpPr/>
          <p:nvPr/>
        </p:nvGrpSpPr>
        <p:grpSpPr>
          <a:xfrm>
            <a:off x="174554" y="993742"/>
            <a:ext cx="8707994" cy="5666186"/>
            <a:chOff x="1153423" y="1437709"/>
            <a:chExt cx="6715004" cy="4566756"/>
          </a:xfrm>
        </p:grpSpPr>
        <p:sp>
          <p:nvSpPr>
            <p:cNvPr id="205" name="Flowchart: Connector 204"/>
            <p:cNvSpPr/>
            <p:nvPr/>
          </p:nvSpPr>
          <p:spPr>
            <a:xfrm>
              <a:off x="2658507" y="3863601"/>
              <a:ext cx="741577" cy="723203"/>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203" name="Flowchart: Connector 202"/>
            <p:cNvSpPr/>
            <p:nvPr/>
          </p:nvSpPr>
          <p:spPr>
            <a:xfrm>
              <a:off x="3248571" y="4696765"/>
              <a:ext cx="741577" cy="723203"/>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206" name="Flowchart: Connector 205"/>
            <p:cNvSpPr/>
            <p:nvPr/>
          </p:nvSpPr>
          <p:spPr>
            <a:xfrm>
              <a:off x="4201870" y="4984569"/>
              <a:ext cx="741577" cy="723203"/>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204" name="Flowchart: Connector 203"/>
            <p:cNvSpPr/>
            <p:nvPr/>
          </p:nvSpPr>
          <p:spPr>
            <a:xfrm>
              <a:off x="5169750" y="4688617"/>
              <a:ext cx="741577" cy="723203"/>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202" name="Flowchart: Connector 201"/>
            <p:cNvSpPr/>
            <p:nvPr/>
          </p:nvSpPr>
          <p:spPr>
            <a:xfrm>
              <a:off x="5762449" y="3849334"/>
              <a:ext cx="741577" cy="723203"/>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201" name="Flowchart: Connector 200"/>
            <p:cNvSpPr/>
            <p:nvPr/>
          </p:nvSpPr>
          <p:spPr>
            <a:xfrm>
              <a:off x="5762449" y="2866721"/>
              <a:ext cx="741577" cy="723203"/>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200" name="Flowchart: Connector 199"/>
            <p:cNvSpPr/>
            <p:nvPr/>
          </p:nvSpPr>
          <p:spPr>
            <a:xfrm>
              <a:off x="5167554" y="2022977"/>
              <a:ext cx="741577" cy="723203"/>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99" name="Flowchart: Connector 198"/>
            <p:cNvSpPr/>
            <p:nvPr/>
          </p:nvSpPr>
          <p:spPr>
            <a:xfrm>
              <a:off x="4212711" y="1703174"/>
              <a:ext cx="741577" cy="723203"/>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98" name="Flowchart: Connector 197"/>
            <p:cNvSpPr/>
            <p:nvPr/>
          </p:nvSpPr>
          <p:spPr>
            <a:xfrm>
              <a:off x="3253834" y="2019964"/>
              <a:ext cx="741577" cy="723203"/>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97" name="Flowchart: Connector 196"/>
            <p:cNvSpPr/>
            <p:nvPr/>
          </p:nvSpPr>
          <p:spPr>
            <a:xfrm>
              <a:off x="2658507" y="2843099"/>
              <a:ext cx="741577" cy="723203"/>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grpSp>
          <p:nvGrpSpPr>
            <p:cNvPr id="6" name="Group 5"/>
            <p:cNvGrpSpPr/>
            <p:nvPr/>
          </p:nvGrpSpPr>
          <p:grpSpPr>
            <a:xfrm>
              <a:off x="4247703" y="1757764"/>
              <a:ext cx="668627" cy="613566"/>
              <a:chOff x="503726" y="1584605"/>
              <a:chExt cx="1470207" cy="1390608"/>
            </a:xfrm>
          </p:grpSpPr>
          <p:grpSp>
            <p:nvGrpSpPr>
              <p:cNvPr id="7" name="Group 6"/>
              <p:cNvGrpSpPr/>
              <p:nvPr/>
            </p:nvGrpSpPr>
            <p:grpSpPr>
              <a:xfrm>
                <a:off x="880871" y="1784618"/>
                <a:ext cx="766301" cy="917363"/>
                <a:chOff x="427893" y="1003876"/>
                <a:chExt cx="1159379" cy="1517452"/>
              </a:xfrm>
            </p:grpSpPr>
            <p:grpSp>
              <p:nvGrpSpPr>
                <p:cNvPr id="9" name="Group 8"/>
                <p:cNvGrpSpPr/>
                <p:nvPr/>
              </p:nvGrpSpPr>
              <p:grpSpPr>
                <a:xfrm>
                  <a:off x="427893" y="1003876"/>
                  <a:ext cx="1028986" cy="1517452"/>
                  <a:chOff x="4982772" y="312812"/>
                  <a:chExt cx="4094328" cy="6320516"/>
                </a:xfrm>
                <a:solidFill>
                  <a:schemeClr val="accent6">
                    <a:lumMod val="75000"/>
                  </a:schemeClr>
                </a:solidFill>
                <a:effectLst/>
              </p:grpSpPr>
              <p:grpSp>
                <p:nvGrpSpPr>
                  <p:cNvPr id="19" name="Group 18"/>
                  <p:cNvGrpSpPr/>
                  <p:nvPr/>
                </p:nvGrpSpPr>
                <p:grpSpPr>
                  <a:xfrm>
                    <a:off x="4982772" y="2512791"/>
                    <a:ext cx="4094328" cy="4120537"/>
                    <a:chOff x="4026090" y="1528554"/>
                    <a:chExt cx="4681182" cy="5227093"/>
                  </a:xfrm>
                  <a:grpFill/>
                </p:grpSpPr>
                <p:grpSp>
                  <p:nvGrpSpPr>
                    <p:cNvPr id="21" name="Group 20"/>
                    <p:cNvGrpSpPr/>
                    <p:nvPr/>
                  </p:nvGrpSpPr>
                  <p:grpSpPr>
                    <a:xfrm>
                      <a:off x="4026090" y="1528554"/>
                      <a:ext cx="4681182" cy="5227093"/>
                      <a:chOff x="4731630" y="2179504"/>
                      <a:chExt cx="2590395" cy="2727573"/>
                    </a:xfrm>
                    <a:grpFill/>
                  </p:grpSpPr>
                  <p:sp>
                    <p:nvSpPr>
                      <p:cNvPr id="23" name="REGION Y55" descr="REGION Y55"/>
                      <p:cNvSpPr/>
                      <p:nvPr/>
                    </p:nvSpPr>
                    <p:spPr>
                      <a:xfrm>
                        <a:off x="5651912" y="2179504"/>
                        <a:ext cx="1670113" cy="1605244"/>
                      </a:xfrm>
                      <a:custGeom>
                        <a:avLst/>
                        <a:gdLst/>
                        <a:ahLst/>
                        <a:cxnLst/>
                        <a:rect l="l" t="t" r="r" b="b"/>
                        <a:pathLst>
                          <a:path w="2697018" h="2371485">
                            <a:moveTo>
                              <a:pt x="2036237" y="2260222"/>
                            </a:moveTo>
                            <a:lnTo>
                              <a:pt x="2040133" y="2265013"/>
                            </a:lnTo>
                            <a:lnTo>
                              <a:pt x="2035804" y="2265013"/>
                            </a:lnTo>
                            <a:lnTo>
                              <a:pt x="2035213" y="2262109"/>
                            </a:lnTo>
                            <a:close/>
                            <a:moveTo>
                              <a:pt x="2035804" y="2259689"/>
                            </a:moveTo>
                            <a:lnTo>
                              <a:pt x="2036303" y="2260099"/>
                            </a:lnTo>
                            <a:lnTo>
                              <a:pt x="2036237" y="2260222"/>
                            </a:lnTo>
                            <a:close/>
                            <a:moveTo>
                              <a:pt x="2219803" y="2222424"/>
                            </a:moveTo>
                            <a:lnTo>
                              <a:pt x="2217639" y="2227748"/>
                            </a:lnTo>
                            <a:lnTo>
                              <a:pt x="2219803" y="2225086"/>
                            </a:lnTo>
                            <a:lnTo>
                              <a:pt x="2224133" y="2225086"/>
                            </a:lnTo>
                            <a:close/>
                            <a:moveTo>
                              <a:pt x="2208980" y="2190483"/>
                            </a:moveTo>
                            <a:lnTo>
                              <a:pt x="2213309" y="2193144"/>
                            </a:lnTo>
                            <a:lnTo>
                              <a:pt x="2213309" y="2190483"/>
                            </a:lnTo>
                            <a:close/>
                            <a:moveTo>
                              <a:pt x="2200321" y="2179835"/>
                            </a:moveTo>
                            <a:lnTo>
                              <a:pt x="2195992" y="2182497"/>
                            </a:lnTo>
                            <a:lnTo>
                              <a:pt x="2189497" y="2187821"/>
                            </a:lnTo>
                            <a:lnTo>
                              <a:pt x="2200321" y="2182497"/>
                            </a:lnTo>
                            <a:lnTo>
                              <a:pt x="2204650" y="2187821"/>
                            </a:lnTo>
                            <a:lnTo>
                              <a:pt x="2208979" y="2190482"/>
                            </a:lnTo>
                            <a:close/>
                            <a:moveTo>
                              <a:pt x="2079098" y="2177174"/>
                            </a:moveTo>
                            <a:lnTo>
                              <a:pt x="2085592" y="2179835"/>
                            </a:lnTo>
                            <a:lnTo>
                              <a:pt x="2085592" y="2177174"/>
                            </a:lnTo>
                            <a:lnTo>
                              <a:pt x="2081263" y="2177174"/>
                            </a:lnTo>
                            <a:lnTo>
                              <a:pt x="2079098" y="2177174"/>
                            </a:lnTo>
                            <a:lnTo>
                              <a:pt x="2072604" y="2179835"/>
                            </a:lnTo>
                            <a:lnTo>
                              <a:pt x="2076933" y="2179835"/>
                            </a:lnTo>
                            <a:close/>
                            <a:moveTo>
                              <a:pt x="2089921" y="2166526"/>
                            </a:moveTo>
                            <a:lnTo>
                              <a:pt x="2085592" y="2169188"/>
                            </a:lnTo>
                            <a:lnTo>
                              <a:pt x="2092086" y="2169188"/>
                            </a:lnTo>
                            <a:lnTo>
                              <a:pt x="2096415" y="2169188"/>
                            </a:lnTo>
                            <a:close/>
                            <a:moveTo>
                              <a:pt x="2118062" y="2147894"/>
                            </a:moveTo>
                            <a:lnTo>
                              <a:pt x="2118062" y="2153217"/>
                            </a:lnTo>
                            <a:lnTo>
                              <a:pt x="2124557" y="2155879"/>
                            </a:lnTo>
                            <a:lnTo>
                              <a:pt x="2126721" y="2155879"/>
                            </a:lnTo>
                            <a:close/>
                            <a:moveTo>
                              <a:pt x="2323709" y="1985524"/>
                            </a:moveTo>
                            <a:lnTo>
                              <a:pt x="2324250" y="1988186"/>
                            </a:lnTo>
                            <a:lnTo>
                              <a:pt x="2323709" y="1988186"/>
                            </a:lnTo>
                            <a:close/>
                            <a:moveTo>
                              <a:pt x="2282580" y="1940273"/>
                            </a:moveTo>
                            <a:lnTo>
                              <a:pt x="2286909" y="1945597"/>
                            </a:lnTo>
                            <a:lnTo>
                              <a:pt x="2286909" y="1942935"/>
                            </a:lnTo>
                            <a:close/>
                            <a:moveTo>
                              <a:pt x="2379760" y="1814265"/>
                            </a:moveTo>
                            <a:lnTo>
                              <a:pt x="2364851" y="1817830"/>
                            </a:lnTo>
                            <a:lnTo>
                              <a:pt x="2377826" y="1817830"/>
                            </a:lnTo>
                            <a:close/>
                            <a:moveTo>
                              <a:pt x="2498364" y="1726981"/>
                            </a:moveTo>
                            <a:lnTo>
                              <a:pt x="2499224" y="1729177"/>
                            </a:lnTo>
                            <a:lnTo>
                              <a:pt x="2494924" y="1729177"/>
                            </a:lnTo>
                            <a:close/>
                            <a:moveTo>
                              <a:pt x="2498149" y="1726433"/>
                            </a:moveTo>
                            <a:lnTo>
                              <a:pt x="2499224" y="1726433"/>
                            </a:lnTo>
                            <a:lnTo>
                              <a:pt x="2498364" y="1726981"/>
                            </a:lnTo>
                            <a:close/>
                            <a:moveTo>
                              <a:pt x="2563722" y="1619411"/>
                            </a:moveTo>
                            <a:lnTo>
                              <a:pt x="2561572" y="1624899"/>
                            </a:lnTo>
                            <a:lnTo>
                              <a:pt x="2563722" y="1627643"/>
                            </a:lnTo>
                            <a:lnTo>
                              <a:pt x="2565872" y="1630387"/>
                            </a:lnTo>
                            <a:lnTo>
                              <a:pt x="2568022" y="1641364"/>
                            </a:lnTo>
                            <a:lnTo>
                              <a:pt x="2565872" y="1624899"/>
                            </a:lnTo>
                            <a:close/>
                            <a:moveTo>
                              <a:pt x="2568022" y="1556295"/>
                            </a:moveTo>
                            <a:lnTo>
                              <a:pt x="2572322" y="1556295"/>
                            </a:lnTo>
                            <a:lnTo>
                              <a:pt x="2572322" y="1561783"/>
                            </a:lnTo>
                            <a:close/>
                            <a:moveTo>
                              <a:pt x="202268" y="1344450"/>
                            </a:moveTo>
                            <a:lnTo>
                              <a:pt x="200116" y="1352704"/>
                            </a:lnTo>
                            <a:lnTo>
                              <a:pt x="187206" y="1355455"/>
                            </a:lnTo>
                            <a:lnTo>
                              <a:pt x="187206" y="1363709"/>
                            </a:lnTo>
                            <a:lnTo>
                              <a:pt x="186749" y="1364001"/>
                            </a:lnTo>
                            <a:lnTo>
                              <a:pt x="186783" y="1364066"/>
                            </a:lnTo>
                            <a:lnTo>
                              <a:pt x="186783" y="1366836"/>
                            </a:lnTo>
                            <a:lnTo>
                              <a:pt x="191086" y="1364066"/>
                            </a:lnTo>
                            <a:lnTo>
                              <a:pt x="191086" y="1355757"/>
                            </a:lnTo>
                            <a:lnTo>
                              <a:pt x="203993" y="1352987"/>
                            </a:lnTo>
                            <a:lnTo>
                              <a:pt x="205942" y="1345457"/>
                            </a:lnTo>
                            <a:close/>
                            <a:moveTo>
                              <a:pt x="2591671" y="1108997"/>
                            </a:moveTo>
                            <a:lnTo>
                              <a:pt x="2611021" y="1130951"/>
                            </a:lnTo>
                            <a:lnTo>
                              <a:pt x="2619620" y="1139183"/>
                            </a:lnTo>
                            <a:lnTo>
                              <a:pt x="2617471" y="1133695"/>
                            </a:lnTo>
                            <a:lnTo>
                              <a:pt x="2612096" y="1128206"/>
                            </a:lnTo>
                            <a:lnTo>
                              <a:pt x="2606721" y="1122718"/>
                            </a:lnTo>
                            <a:lnTo>
                              <a:pt x="2593821" y="1108997"/>
                            </a:lnTo>
                            <a:close/>
                            <a:moveTo>
                              <a:pt x="2608871" y="1087044"/>
                            </a:moveTo>
                            <a:lnTo>
                              <a:pt x="2608871" y="1092532"/>
                            </a:lnTo>
                            <a:lnTo>
                              <a:pt x="2617471" y="1087044"/>
                            </a:lnTo>
                            <a:close/>
                            <a:moveTo>
                              <a:pt x="2662619" y="1034905"/>
                            </a:moveTo>
                            <a:lnTo>
                              <a:pt x="2654019" y="1037649"/>
                            </a:lnTo>
                            <a:lnTo>
                              <a:pt x="2645420" y="1048626"/>
                            </a:lnTo>
                            <a:lnTo>
                              <a:pt x="2634670" y="1054114"/>
                            </a:lnTo>
                            <a:lnTo>
                              <a:pt x="2628220" y="1070579"/>
                            </a:lnTo>
                            <a:lnTo>
                              <a:pt x="2626070" y="1073323"/>
                            </a:lnTo>
                            <a:lnTo>
                              <a:pt x="2628220" y="1073323"/>
                            </a:lnTo>
                            <a:lnTo>
                              <a:pt x="2630370" y="1084300"/>
                            </a:lnTo>
                            <a:lnTo>
                              <a:pt x="2626070" y="1087044"/>
                            </a:lnTo>
                            <a:lnTo>
                              <a:pt x="2628220" y="1087044"/>
                            </a:lnTo>
                            <a:lnTo>
                              <a:pt x="2630370" y="1084300"/>
                            </a:lnTo>
                            <a:lnTo>
                              <a:pt x="2630370" y="1065091"/>
                            </a:lnTo>
                            <a:lnTo>
                              <a:pt x="2647570" y="1054114"/>
                            </a:lnTo>
                            <a:lnTo>
                              <a:pt x="2654019" y="1048626"/>
                            </a:lnTo>
                            <a:lnTo>
                              <a:pt x="2664769" y="1045882"/>
                            </a:lnTo>
                            <a:lnTo>
                              <a:pt x="2671219" y="1054114"/>
                            </a:lnTo>
                            <a:lnTo>
                              <a:pt x="2671219" y="1051370"/>
                            </a:lnTo>
                            <a:lnTo>
                              <a:pt x="2671219" y="1048626"/>
                            </a:lnTo>
                            <a:lnTo>
                              <a:pt x="2666919" y="1045882"/>
                            </a:lnTo>
                            <a:lnTo>
                              <a:pt x="2664769" y="1040393"/>
                            </a:lnTo>
                            <a:close/>
                            <a:moveTo>
                              <a:pt x="1931641" y="960813"/>
                            </a:moveTo>
                            <a:lnTo>
                              <a:pt x="1929492" y="966301"/>
                            </a:lnTo>
                            <a:lnTo>
                              <a:pt x="1929492" y="971789"/>
                            </a:lnTo>
                            <a:lnTo>
                              <a:pt x="1931641" y="977278"/>
                            </a:lnTo>
                            <a:lnTo>
                              <a:pt x="1931641" y="971789"/>
                            </a:lnTo>
                            <a:close/>
                            <a:moveTo>
                              <a:pt x="1869371" y="889535"/>
                            </a:moveTo>
                            <a:lnTo>
                              <a:pt x="1868810" y="890577"/>
                            </a:lnTo>
                            <a:lnTo>
                              <a:pt x="1870357" y="890433"/>
                            </a:lnTo>
                            <a:close/>
                            <a:moveTo>
                              <a:pt x="1874224" y="876146"/>
                            </a:moveTo>
                            <a:lnTo>
                              <a:pt x="1872759" y="877959"/>
                            </a:lnTo>
                            <a:lnTo>
                              <a:pt x="1875787" y="879832"/>
                            </a:lnTo>
                            <a:lnTo>
                              <a:pt x="1877893" y="878488"/>
                            </a:lnTo>
                            <a:close/>
                            <a:moveTo>
                              <a:pt x="1948841" y="834581"/>
                            </a:moveTo>
                            <a:lnTo>
                              <a:pt x="1950991" y="834581"/>
                            </a:lnTo>
                            <a:lnTo>
                              <a:pt x="1950991" y="840070"/>
                            </a:lnTo>
                            <a:close/>
                            <a:moveTo>
                              <a:pt x="1950991" y="831837"/>
                            </a:moveTo>
                            <a:lnTo>
                              <a:pt x="1955291" y="831837"/>
                            </a:lnTo>
                            <a:lnTo>
                              <a:pt x="1957441" y="834581"/>
                            </a:lnTo>
                            <a:close/>
                            <a:moveTo>
                              <a:pt x="1688918" y="822425"/>
                            </a:moveTo>
                            <a:lnTo>
                              <a:pt x="1686781" y="827714"/>
                            </a:lnTo>
                            <a:lnTo>
                              <a:pt x="1688918" y="825070"/>
                            </a:lnTo>
                            <a:lnTo>
                              <a:pt x="1693194" y="822425"/>
                            </a:lnTo>
                            <a:close/>
                            <a:moveTo>
                              <a:pt x="1750911" y="743092"/>
                            </a:moveTo>
                            <a:lnTo>
                              <a:pt x="1750911" y="745736"/>
                            </a:lnTo>
                            <a:lnTo>
                              <a:pt x="1753049" y="745736"/>
                            </a:lnTo>
                            <a:close/>
                            <a:moveTo>
                              <a:pt x="2228332" y="678164"/>
                            </a:moveTo>
                            <a:lnTo>
                              <a:pt x="2230482" y="680909"/>
                            </a:lnTo>
                            <a:lnTo>
                              <a:pt x="2230482" y="678164"/>
                            </a:lnTo>
                            <a:close/>
                            <a:moveTo>
                              <a:pt x="2290681" y="672676"/>
                            </a:moveTo>
                            <a:lnTo>
                              <a:pt x="2290681" y="680909"/>
                            </a:lnTo>
                            <a:lnTo>
                              <a:pt x="2292830" y="672676"/>
                            </a:lnTo>
                            <a:close/>
                            <a:moveTo>
                              <a:pt x="2052038" y="672676"/>
                            </a:moveTo>
                            <a:lnTo>
                              <a:pt x="2052038" y="678164"/>
                            </a:lnTo>
                            <a:lnTo>
                              <a:pt x="2056338" y="678164"/>
                            </a:lnTo>
                            <a:close/>
                            <a:moveTo>
                              <a:pt x="2041288" y="672676"/>
                            </a:moveTo>
                            <a:lnTo>
                              <a:pt x="2045588" y="678164"/>
                            </a:lnTo>
                            <a:lnTo>
                              <a:pt x="2041288" y="678164"/>
                            </a:lnTo>
                            <a:close/>
                            <a:moveTo>
                              <a:pt x="2015489" y="672676"/>
                            </a:moveTo>
                            <a:lnTo>
                              <a:pt x="2019789" y="672676"/>
                            </a:lnTo>
                            <a:lnTo>
                              <a:pt x="2017209" y="674872"/>
                            </a:lnTo>
                            <a:close/>
                            <a:moveTo>
                              <a:pt x="2127286" y="661700"/>
                            </a:moveTo>
                            <a:lnTo>
                              <a:pt x="2135885" y="667188"/>
                            </a:lnTo>
                            <a:lnTo>
                              <a:pt x="2131585" y="672676"/>
                            </a:lnTo>
                            <a:lnTo>
                              <a:pt x="2127286" y="672676"/>
                            </a:lnTo>
                            <a:lnTo>
                              <a:pt x="2127286" y="669932"/>
                            </a:lnTo>
                            <a:lnTo>
                              <a:pt x="2122986" y="667188"/>
                            </a:lnTo>
                            <a:close/>
                            <a:moveTo>
                              <a:pt x="2110086" y="661700"/>
                            </a:moveTo>
                            <a:lnTo>
                              <a:pt x="2110086" y="667188"/>
                            </a:lnTo>
                            <a:lnTo>
                              <a:pt x="2105786" y="667188"/>
                            </a:lnTo>
                            <a:close/>
                            <a:moveTo>
                              <a:pt x="2103636" y="661700"/>
                            </a:moveTo>
                            <a:lnTo>
                              <a:pt x="2105786" y="661700"/>
                            </a:lnTo>
                            <a:lnTo>
                              <a:pt x="2105786" y="667188"/>
                            </a:lnTo>
                            <a:lnTo>
                              <a:pt x="2101486" y="669932"/>
                            </a:lnTo>
                            <a:lnTo>
                              <a:pt x="2097186" y="672676"/>
                            </a:lnTo>
                            <a:lnTo>
                              <a:pt x="2095036" y="669932"/>
                            </a:lnTo>
                            <a:lnTo>
                              <a:pt x="2097186" y="669932"/>
                            </a:lnTo>
                            <a:close/>
                            <a:moveTo>
                              <a:pt x="2251982" y="653467"/>
                            </a:moveTo>
                            <a:lnTo>
                              <a:pt x="2245532" y="661700"/>
                            </a:lnTo>
                            <a:lnTo>
                              <a:pt x="2247682" y="656211"/>
                            </a:lnTo>
                            <a:close/>
                            <a:moveTo>
                              <a:pt x="2256282" y="650723"/>
                            </a:moveTo>
                            <a:lnTo>
                              <a:pt x="2258432" y="650723"/>
                            </a:lnTo>
                            <a:lnTo>
                              <a:pt x="2264881" y="656211"/>
                            </a:lnTo>
                            <a:lnTo>
                              <a:pt x="2256282" y="661700"/>
                            </a:lnTo>
                            <a:lnTo>
                              <a:pt x="2262731" y="656211"/>
                            </a:lnTo>
                            <a:lnTo>
                              <a:pt x="2256282" y="658955"/>
                            </a:lnTo>
                            <a:lnTo>
                              <a:pt x="2256282" y="661700"/>
                            </a:lnTo>
                            <a:lnTo>
                              <a:pt x="2249832" y="658955"/>
                            </a:lnTo>
                            <a:lnTo>
                              <a:pt x="2253057" y="652781"/>
                            </a:lnTo>
                            <a:close/>
                            <a:moveTo>
                              <a:pt x="2254132" y="650723"/>
                            </a:moveTo>
                            <a:lnTo>
                              <a:pt x="2253057" y="652781"/>
                            </a:lnTo>
                            <a:lnTo>
                              <a:pt x="2251982" y="653467"/>
                            </a:lnTo>
                            <a:close/>
                            <a:moveTo>
                              <a:pt x="1847107" y="613513"/>
                            </a:moveTo>
                            <a:lnTo>
                              <a:pt x="1840694" y="621447"/>
                            </a:lnTo>
                            <a:lnTo>
                              <a:pt x="1847106" y="613514"/>
                            </a:lnTo>
                            <a:close/>
                            <a:moveTo>
                              <a:pt x="1327634" y="465785"/>
                            </a:moveTo>
                            <a:lnTo>
                              <a:pt x="1327131" y="467667"/>
                            </a:lnTo>
                            <a:lnTo>
                              <a:pt x="1328045" y="465785"/>
                            </a:lnTo>
                            <a:close/>
                            <a:moveTo>
                              <a:pt x="1320435" y="399313"/>
                            </a:moveTo>
                            <a:lnTo>
                              <a:pt x="1321022" y="399445"/>
                            </a:lnTo>
                            <a:lnTo>
                              <a:pt x="1321237" y="399313"/>
                            </a:lnTo>
                            <a:close/>
                            <a:moveTo>
                              <a:pt x="1342645" y="399300"/>
                            </a:moveTo>
                            <a:lnTo>
                              <a:pt x="1342614" y="399313"/>
                            </a:lnTo>
                            <a:lnTo>
                              <a:pt x="1342614" y="404336"/>
                            </a:lnTo>
                            <a:lnTo>
                              <a:pt x="1342645" y="404343"/>
                            </a:lnTo>
                            <a:close/>
                            <a:moveTo>
                              <a:pt x="1558520" y="0"/>
                            </a:moveTo>
                            <a:lnTo>
                              <a:pt x="1560657" y="0"/>
                            </a:lnTo>
                            <a:lnTo>
                              <a:pt x="1562795" y="2644"/>
                            </a:lnTo>
                            <a:lnTo>
                              <a:pt x="1567070" y="2644"/>
                            </a:lnTo>
                            <a:lnTo>
                              <a:pt x="1569208" y="2644"/>
                            </a:lnTo>
                            <a:lnTo>
                              <a:pt x="1571346" y="10578"/>
                            </a:lnTo>
                            <a:lnTo>
                              <a:pt x="1577759" y="15867"/>
                            </a:lnTo>
                            <a:lnTo>
                              <a:pt x="1582034" y="21156"/>
                            </a:lnTo>
                            <a:lnTo>
                              <a:pt x="1586310" y="23800"/>
                            </a:lnTo>
                            <a:lnTo>
                              <a:pt x="1588447" y="23800"/>
                            </a:lnTo>
                            <a:lnTo>
                              <a:pt x="1588447" y="31733"/>
                            </a:lnTo>
                            <a:lnTo>
                              <a:pt x="1594860" y="26444"/>
                            </a:lnTo>
                            <a:lnTo>
                              <a:pt x="1603411" y="47600"/>
                            </a:lnTo>
                            <a:lnTo>
                              <a:pt x="1607686" y="47600"/>
                            </a:lnTo>
                            <a:lnTo>
                              <a:pt x="1616237" y="44956"/>
                            </a:lnTo>
                            <a:lnTo>
                              <a:pt x="1622650" y="55533"/>
                            </a:lnTo>
                            <a:lnTo>
                              <a:pt x="1607686" y="87267"/>
                            </a:lnTo>
                            <a:lnTo>
                              <a:pt x="1605549" y="89911"/>
                            </a:lnTo>
                            <a:lnTo>
                              <a:pt x="1607686" y="89911"/>
                            </a:lnTo>
                            <a:lnTo>
                              <a:pt x="1611962" y="89911"/>
                            </a:lnTo>
                            <a:lnTo>
                              <a:pt x="1607686" y="97845"/>
                            </a:lnTo>
                            <a:lnTo>
                              <a:pt x="1614099" y="113711"/>
                            </a:lnTo>
                            <a:lnTo>
                              <a:pt x="1611962" y="137512"/>
                            </a:lnTo>
                            <a:lnTo>
                              <a:pt x="1622650" y="137512"/>
                            </a:lnTo>
                            <a:lnTo>
                              <a:pt x="1626925" y="156023"/>
                            </a:lnTo>
                            <a:lnTo>
                              <a:pt x="1641889" y="158667"/>
                            </a:lnTo>
                            <a:lnTo>
                              <a:pt x="1639752" y="166601"/>
                            </a:lnTo>
                            <a:lnTo>
                              <a:pt x="1641889" y="169245"/>
                            </a:lnTo>
                            <a:lnTo>
                              <a:pt x="1648302" y="187756"/>
                            </a:lnTo>
                            <a:lnTo>
                              <a:pt x="1652578" y="187756"/>
                            </a:lnTo>
                            <a:lnTo>
                              <a:pt x="1652578" y="190401"/>
                            </a:lnTo>
                            <a:lnTo>
                              <a:pt x="1658991" y="190401"/>
                            </a:lnTo>
                            <a:lnTo>
                              <a:pt x="1658991" y="193045"/>
                            </a:lnTo>
                            <a:lnTo>
                              <a:pt x="1678230" y="171889"/>
                            </a:lnTo>
                            <a:lnTo>
                              <a:pt x="1676092" y="169245"/>
                            </a:lnTo>
                            <a:lnTo>
                              <a:pt x="1663266" y="156023"/>
                            </a:lnTo>
                            <a:lnTo>
                              <a:pt x="1676092" y="145445"/>
                            </a:lnTo>
                            <a:lnTo>
                              <a:pt x="1671817" y="137512"/>
                            </a:lnTo>
                            <a:lnTo>
                              <a:pt x="1680368" y="132223"/>
                            </a:lnTo>
                            <a:lnTo>
                              <a:pt x="1684643" y="124289"/>
                            </a:lnTo>
                            <a:lnTo>
                              <a:pt x="1684643" y="108423"/>
                            </a:lnTo>
                            <a:lnTo>
                              <a:pt x="1686781" y="103134"/>
                            </a:lnTo>
                            <a:lnTo>
                              <a:pt x="1688918" y="100489"/>
                            </a:lnTo>
                            <a:lnTo>
                              <a:pt x="1693194" y="100489"/>
                            </a:lnTo>
                            <a:lnTo>
                              <a:pt x="1695331" y="100489"/>
                            </a:lnTo>
                            <a:lnTo>
                              <a:pt x="1697469" y="103134"/>
                            </a:lnTo>
                            <a:lnTo>
                              <a:pt x="1701744" y="108423"/>
                            </a:lnTo>
                            <a:lnTo>
                              <a:pt x="1706020" y="100489"/>
                            </a:lnTo>
                            <a:lnTo>
                              <a:pt x="1712433" y="100489"/>
                            </a:lnTo>
                            <a:lnTo>
                              <a:pt x="1712433" y="103134"/>
                            </a:lnTo>
                            <a:lnTo>
                              <a:pt x="1716708" y="100489"/>
                            </a:lnTo>
                            <a:lnTo>
                              <a:pt x="1729534" y="92556"/>
                            </a:lnTo>
                            <a:lnTo>
                              <a:pt x="1731672" y="97845"/>
                            </a:lnTo>
                            <a:lnTo>
                              <a:pt x="1738085" y="100489"/>
                            </a:lnTo>
                            <a:lnTo>
                              <a:pt x="1740223" y="103134"/>
                            </a:lnTo>
                            <a:lnTo>
                              <a:pt x="1742360" y="108423"/>
                            </a:lnTo>
                            <a:lnTo>
                              <a:pt x="1742360" y="103134"/>
                            </a:lnTo>
                            <a:lnTo>
                              <a:pt x="1746636" y="103134"/>
                            </a:lnTo>
                            <a:lnTo>
                              <a:pt x="1746636" y="108423"/>
                            </a:lnTo>
                            <a:lnTo>
                              <a:pt x="1748773" y="103134"/>
                            </a:lnTo>
                            <a:lnTo>
                              <a:pt x="1750911" y="111067"/>
                            </a:lnTo>
                            <a:lnTo>
                              <a:pt x="1750911" y="108423"/>
                            </a:lnTo>
                            <a:lnTo>
                              <a:pt x="1748773" y="103134"/>
                            </a:lnTo>
                            <a:lnTo>
                              <a:pt x="1750911" y="100489"/>
                            </a:lnTo>
                            <a:lnTo>
                              <a:pt x="1746636" y="103134"/>
                            </a:lnTo>
                            <a:lnTo>
                              <a:pt x="1748773" y="97845"/>
                            </a:lnTo>
                            <a:lnTo>
                              <a:pt x="1740223" y="89911"/>
                            </a:lnTo>
                            <a:lnTo>
                              <a:pt x="1750911" y="97845"/>
                            </a:lnTo>
                            <a:lnTo>
                              <a:pt x="1757324" y="100489"/>
                            </a:lnTo>
                            <a:lnTo>
                              <a:pt x="1757324" y="103134"/>
                            </a:lnTo>
                            <a:lnTo>
                              <a:pt x="1761599" y="108423"/>
                            </a:lnTo>
                            <a:lnTo>
                              <a:pt x="1765875" y="103134"/>
                            </a:lnTo>
                            <a:lnTo>
                              <a:pt x="1761599" y="100489"/>
                            </a:lnTo>
                            <a:lnTo>
                              <a:pt x="1765875" y="100489"/>
                            </a:lnTo>
                            <a:lnTo>
                              <a:pt x="1768012" y="108423"/>
                            </a:lnTo>
                            <a:lnTo>
                              <a:pt x="1765875" y="108423"/>
                            </a:lnTo>
                            <a:lnTo>
                              <a:pt x="1761599" y="111067"/>
                            </a:lnTo>
                            <a:lnTo>
                              <a:pt x="1765875" y="121645"/>
                            </a:lnTo>
                            <a:lnTo>
                              <a:pt x="1770150" y="124289"/>
                            </a:lnTo>
                            <a:lnTo>
                              <a:pt x="1770150" y="126934"/>
                            </a:lnTo>
                            <a:lnTo>
                              <a:pt x="1774426" y="124289"/>
                            </a:lnTo>
                            <a:lnTo>
                              <a:pt x="1774426" y="126934"/>
                            </a:lnTo>
                            <a:lnTo>
                              <a:pt x="1776563" y="126934"/>
                            </a:lnTo>
                            <a:lnTo>
                              <a:pt x="1776563" y="132223"/>
                            </a:lnTo>
                            <a:lnTo>
                              <a:pt x="1774426" y="134867"/>
                            </a:lnTo>
                            <a:lnTo>
                              <a:pt x="1778701" y="132223"/>
                            </a:lnTo>
                            <a:lnTo>
                              <a:pt x="1778701" y="126934"/>
                            </a:lnTo>
                            <a:lnTo>
                              <a:pt x="1782976" y="126934"/>
                            </a:lnTo>
                            <a:lnTo>
                              <a:pt x="1782976" y="124289"/>
                            </a:lnTo>
                            <a:lnTo>
                              <a:pt x="1776563" y="113711"/>
                            </a:lnTo>
                            <a:lnTo>
                              <a:pt x="1787252" y="116356"/>
                            </a:lnTo>
                            <a:lnTo>
                              <a:pt x="1793665" y="121645"/>
                            </a:lnTo>
                            <a:lnTo>
                              <a:pt x="1789389" y="121645"/>
                            </a:lnTo>
                            <a:lnTo>
                              <a:pt x="1787252" y="126934"/>
                            </a:lnTo>
                            <a:lnTo>
                              <a:pt x="1787252" y="134867"/>
                            </a:lnTo>
                            <a:lnTo>
                              <a:pt x="1795802" y="137512"/>
                            </a:lnTo>
                            <a:lnTo>
                              <a:pt x="1797940" y="124289"/>
                            </a:lnTo>
                            <a:lnTo>
                              <a:pt x="1806491" y="134867"/>
                            </a:lnTo>
                            <a:lnTo>
                              <a:pt x="1810766" y="142800"/>
                            </a:lnTo>
                            <a:lnTo>
                              <a:pt x="1804353" y="142800"/>
                            </a:lnTo>
                            <a:lnTo>
                              <a:pt x="1810766" y="148089"/>
                            </a:lnTo>
                            <a:lnTo>
                              <a:pt x="1812904" y="148089"/>
                            </a:lnTo>
                            <a:lnTo>
                              <a:pt x="1815041" y="156023"/>
                            </a:lnTo>
                            <a:lnTo>
                              <a:pt x="1812904" y="153378"/>
                            </a:lnTo>
                            <a:lnTo>
                              <a:pt x="1819317" y="163956"/>
                            </a:lnTo>
                            <a:lnTo>
                              <a:pt x="1815041" y="163956"/>
                            </a:lnTo>
                            <a:lnTo>
                              <a:pt x="1819317" y="169245"/>
                            </a:lnTo>
                            <a:lnTo>
                              <a:pt x="1823592" y="169245"/>
                            </a:lnTo>
                            <a:lnTo>
                              <a:pt x="1819317" y="171889"/>
                            </a:lnTo>
                            <a:lnTo>
                              <a:pt x="1819317" y="177178"/>
                            </a:lnTo>
                            <a:lnTo>
                              <a:pt x="1827868" y="179823"/>
                            </a:lnTo>
                            <a:lnTo>
                              <a:pt x="1827868" y="187756"/>
                            </a:lnTo>
                            <a:lnTo>
                              <a:pt x="1823592" y="179823"/>
                            </a:lnTo>
                            <a:lnTo>
                              <a:pt x="1821455" y="182467"/>
                            </a:lnTo>
                            <a:lnTo>
                              <a:pt x="1823592" y="193045"/>
                            </a:lnTo>
                            <a:lnTo>
                              <a:pt x="1830005" y="190401"/>
                            </a:lnTo>
                            <a:lnTo>
                              <a:pt x="1834281" y="200978"/>
                            </a:lnTo>
                            <a:lnTo>
                              <a:pt x="1830005" y="203623"/>
                            </a:lnTo>
                            <a:lnTo>
                              <a:pt x="1832143" y="203623"/>
                            </a:lnTo>
                            <a:lnTo>
                              <a:pt x="1821455" y="208912"/>
                            </a:lnTo>
                            <a:lnTo>
                              <a:pt x="1832143" y="208912"/>
                            </a:lnTo>
                            <a:lnTo>
                              <a:pt x="1834281" y="208912"/>
                            </a:lnTo>
                            <a:lnTo>
                              <a:pt x="1832143" y="214201"/>
                            </a:lnTo>
                            <a:lnTo>
                              <a:pt x="1834281" y="214201"/>
                            </a:lnTo>
                            <a:lnTo>
                              <a:pt x="1838556" y="211556"/>
                            </a:lnTo>
                            <a:lnTo>
                              <a:pt x="1840694" y="211556"/>
                            </a:lnTo>
                            <a:lnTo>
                              <a:pt x="1847107" y="224779"/>
                            </a:lnTo>
                            <a:lnTo>
                              <a:pt x="1842831" y="222134"/>
                            </a:lnTo>
                            <a:lnTo>
                              <a:pt x="1842831" y="227423"/>
                            </a:lnTo>
                            <a:lnTo>
                              <a:pt x="1847107" y="235356"/>
                            </a:lnTo>
                            <a:lnTo>
                              <a:pt x="1847107" y="232712"/>
                            </a:lnTo>
                            <a:lnTo>
                              <a:pt x="1851382" y="253868"/>
                            </a:lnTo>
                            <a:lnTo>
                              <a:pt x="1864208" y="282957"/>
                            </a:lnTo>
                            <a:lnTo>
                              <a:pt x="1866346" y="288245"/>
                            </a:lnTo>
                            <a:lnTo>
                              <a:pt x="1874897" y="312046"/>
                            </a:lnTo>
                            <a:lnTo>
                              <a:pt x="1874897" y="319979"/>
                            </a:lnTo>
                            <a:lnTo>
                              <a:pt x="1883447" y="335846"/>
                            </a:lnTo>
                            <a:lnTo>
                              <a:pt x="1896273" y="367579"/>
                            </a:lnTo>
                            <a:lnTo>
                              <a:pt x="1904824" y="404601"/>
                            </a:lnTo>
                            <a:lnTo>
                              <a:pt x="1911237" y="431046"/>
                            </a:lnTo>
                            <a:lnTo>
                              <a:pt x="1917650" y="446913"/>
                            </a:lnTo>
                            <a:lnTo>
                              <a:pt x="1913375" y="468068"/>
                            </a:lnTo>
                            <a:lnTo>
                              <a:pt x="1913375" y="478646"/>
                            </a:lnTo>
                            <a:lnTo>
                              <a:pt x="1913375" y="491868"/>
                            </a:lnTo>
                            <a:lnTo>
                              <a:pt x="1913375" y="499802"/>
                            </a:lnTo>
                            <a:lnTo>
                              <a:pt x="1913375" y="505091"/>
                            </a:lnTo>
                            <a:lnTo>
                              <a:pt x="1913375" y="515669"/>
                            </a:lnTo>
                            <a:lnTo>
                              <a:pt x="1911237" y="523602"/>
                            </a:lnTo>
                            <a:lnTo>
                              <a:pt x="1911237" y="534180"/>
                            </a:lnTo>
                            <a:lnTo>
                              <a:pt x="1909099" y="534180"/>
                            </a:lnTo>
                            <a:lnTo>
                              <a:pt x="1911237" y="536824"/>
                            </a:lnTo>
                            <a:lnTo>
                              <a:pt x="1911237" y="544757"/>
                            </a:lnTo>
                            <a:lnTo>
                              <a:pt x="1909099" y="555335"/>
                            </a:lnTo>
                            <a:lnTo>
                              <a:pt x="1904824" y="557980"/>
                            </a:lnTo>
                            <a:lnTo>
                              <a:pt x="1900549" y="555335"/>
                            </a:lnTo>
                            <a:lnTo>
                              <a:pt x="1900549" y="557980"/>
                            </a:lnTo>
                            <a:lnTo>
                              <a:pt x="1896273" y="557980"/>
                            </a:lnTo>
                            <a:lnTo>
                              <a:pt x="1887723" y="560624"/>
                            </a:lnTo>
                            <a:lnTo>
                              <a:pt x="1885585" y="568558"/>
                            </a:lnTo>
                            <a:lnTo>
                              <a:pt x="1879172" y="576491"/>
                            </a:lnTo>
                            <a:lnTo>
                              <a:pt x="1868484" y="589713"/>
                            </a:lnTo>
                            <a:lnTo>
                              <a:pt x="1872759" y="589713"/>
                            </a:lnTo>
                            <a:lnTo>
                              <a:pt x="1864208" y="600291"/>
                            </a:lnTo>
                            <a:lnTo>
                              <a:pt x="1859933" y="600291"/>
                            </a:lnTo>
                            <a:lnTo>
                              <a:pt x="1859933" y="597647"/>
                            </a:lnTo>
                            <a:lnTo>
                              <a:pt x="1857795" y="602935"/>
                            </a:lnTo>
                            <a:lnTo>
                              <a:pt x="1849244" y="605580"/>
                            </a:lnTo>
                            <a:lnTo>
                              <a:pt x="1849244" y="610869"/>
                            </a:lnTo>
                            <a:lnTo>
                              <a:pt x="1847106" y="613514"/>
                            </a:lnTo>
                            <a:lnTo>
                              <a:pt x="1838556" y="621447"/>
                            </a:lnTo>
                            <a:lnTo>
                              <a:pt x="1821455" y="642602"/>
                            </a:lnTo>
                            <a:lnTo>
                              <a:pt x="1819317" y="645247"/>
                            </a:lnTo>
                            <a:lnTo>
                              <a:pt x="1812904" y="653180"/>
                            </a:lnTo>
                            <a:lnTo>
                              <a:pt x="1812904" y="655825"/>
                            </a:lnTo>
                            <a:lnTo>
                              <a:pt x="1806491" y="661113"/>
                            </a:lnTo>
                            <a:lnTo>
                              <a:pt x="1793665" y="687558"/>
                            </a:lnTo>
                            <a:lnTo>
                              <a:pt x="1787252" y="692847"/>
                            </a:lnTo>
                            <a:lnTo>
                              <a:pt x="1785114" y="703425"/>
                            </a:lnTo>
                            <a:lnTo>
                              <a:pt x="1778701" y="708714"/>
                            </a:lnTo>
                            <a:lnTo>
                              <a:pt x="1785114" y="708714"/>
                            </a:lnTo>
                            <a:lnTo>
                              <a:pt x="1778701" y="711358"/>
                            </a:lnTo>
                            <a:lnTo>
                              <a:pt x="1776563" y="727225"/>
                            </a:lnTo>
                            <a:lnTo>
                              <a:pt x="1776563" y="732514"/>
                            </a:lnTo>
                            <a:lnTo>
                              <a:pt x="1774426" y="735158"/>
                            </a:lnTo>
                            <a:lnTo>
                              <a:pt x="1761599" y="735158"/>
                            </a:lnTo>
                            <a:lnTo>
                              <a:pt x="1748773" y="727225"/>
                            </a:lnTo>
                            <a:lnTo>
                              <a:pt x="1731672" y="700780"/>
                            </a:lnTo>
                            <a:lnTo>
                              <a:pt x="1729534" y="698136"/>
                            </a:lnTo>
                            <a:lnTo>
                              <a:pt x="1723121" y="700780"/>
                            </a:lnTo>
                            <a:lnTo>
                              <a:pt x="1729534" y="700780"/>
                            </a:lnTo>
                            <a:lnTo>
                              <a:pt x="1738085" y="711358"/>
                            </a:lnTo>
                            <a:lnTo>
                              <a:pt x="1748773" y="727225"/>
                            </a:lnTo>
                            <a:lnTo>
                              <a:pt x="1753049" y="735158"/>
                            </a:lnTo>
                            <a:lnTo>
                              <a:pt x="1765875" y="737803"/>
                            </a:lnTo>
                            <a:lnTo>
                              <a:pt x="1776563" y="735158"/>
                            </a:lnTo>
                            <a:lnTo>
                              <a:pt x="1770150" y="737803"/>
                            </a:lnTo>
                            <a:lnTo>
                              <a:pt x="1770150" y="743092"/>
                            </a:lnTo>
                            <a:lnTo>
                              <a:pt x="1761599" y="748380"/>
                            </a:lnTo>
                            <a:lnTo>
                              <a:pt x="1757324" y="737803"/>
                            </a:lnTo>
                            <a:lnTo>
                              <a:pt x="1759462" y="745736"/>
                            </a:lnTo>
                            <a:lnTo>
                              <a:pt x="1761599" y="753669"/>
                            </a:lnTo>
                            <a:lnTo>
                              <a:pt x="1757324" y="745736"/>
                            </a:lnTo>
                            <a:lnTo>
                              <a:pt x="1759462" y="753669"/>
                            </a:lnTo>
                            <a:lnTo>
                              <a:pt x="1759462" y="758958"/>
                            </a:lnTo>
                            <a:lnTo>
                              <a:pt x="1757324" y="758958"/>
                            </a:lnTo>
                            <a:lnTo>
                              <a:pt x="1753049" y="756314"/>
                            </a:lnTo>
                            <a:lnTo>
                              <a:pt x="1753049" y="764247"/>
                            </a:lnTo>
                            <a:lnTo>
                              <a:pt x="1746636" y="766892"/>
                            </a:lnTo>
                            <a:lnTo>
                              <a:pt x="1753049" y="766892"/>
                            </a:lnTo>
                            <a:lnTo>
                              <a:pt x="1748773" y="769536"/>
                            </a:lnTo>
                            <a:lnTo>
                              <a:pt x="1750911" y="772181"/>
                            </a:lnTo>
                            <a:lnTo>
                              <a:pt x="1742360" y="777469"/>
                            </a:lnTo>
                            <a:lnTo>
                              <a:pt x="1740223" y="777469"/>
                            </a:lnTo>
                            <a:lnTo>
                              <a:pt x="1720983" y="798625"/>
                            </a:lnTo>
                            <a:lnTo>
                              <a:pt x="1717776" y="800829"/>
                            </a:lnTo>
                            <a:lnTo>
                              <a:pt x="1716708" y="801270"/>
                            </a:lnTo>
                            <a:lnTo>
                              <a:pt x="1701744" y="811847"/>
                            </a:lnTo>
                            <a:lnTo>
                              <a:pt x="1717776" y="800829"/>
                            </a:lnTo>
                            <a:lnTo>
                              <a:pt x="1723121" y="798625"/>
                            </a:lnTo>
                            <a:lnTo>
                              <a:pt x="1733810" y="788047"/>
                            </a:lnTo>
                            <a:lnTo>
                              <a:pt x="1750911" y="772181"/>
                            </a:lnTo>
                            <a:lnTo>
                              <a:pt x="1759462" y="766892"/>
                            </a:lnTo>
                            <a:lnTo>
                              <a:pt x="1757324" y="769536"/>
                            </a:lnTo>
                            <a:lnTo>
                              <a:pt x="1759462" y="769536"/>
                            </a:lnTo>
                            <a:lnTo>
                              <a:pt x="1757324" y="772181"/>
                            </a:lnTo>
                            <a:lnTo>
                              <a:pt x="1768012" y="769536"/>
                            </a:lnTo>
                            <a:lnTo>
                              <a:pt x="1785114" y="780114"/>
                            </a:lnTo>
                            <a:lnTo>
                              <a:pt x="1797940" y="780114"/>
                            </a:lnTo>
                            <a:lnTo>
                              <a:pt x="1810766" y="782758"/>
                            </a:lnTo>
                            <a:lnTo>
                              <a:pt x="1812904" y="788047"/>
                            </a:lnTo>
                            <a:lnTo>
                              <a:pt x="1810766" y="798625"/>
                            </a:lnTo>
                            <a:lnTo>
                              <a:pt x="1815041" y="788047"/>
                            </a:lnTo>
                            <a:lnTo>
                              <a:pt x="1819317" y="793336"/>
                            </a:lnTo>
                            <a:lnTo>
                              <a:pt x="1830005" y="798625"/>
                            </a:lnTo>
                            <a:lnTo>
                              <a:pt x="1830005" y="809203"/>
                            </a:lnTo>
                            <a:lnTo>
                              <a:pt x="1840694" y="822425"/>
                            </a:lnTo>
                            <a:lnTo>
                              <a:pt x="1840694" y="833003"/>
                            </a:lnTo>
                            <a:lnTo>
                              <a:pt x="1849244" y="843581"/>
                            </a:lnTo>
                            <a:lnTo>
                              <a:pt x="1842831" y="843581"/>
                            </a:lnTo>
                            <a:lnTo>
                              <a:pt x="1851382" y="846225"/>
                            </a:lnTo>
                            <a:lnTo>
                              <a:pt x="1849244" y="856803"/>
                            </a:lnTo>
                            <a:lnTo>
                              <a:pt x="1851382" y="848870"/>
                            </a:lnTo>
                            <a:lnTo>
                              <a:pt x="1849244" y="877959"/>
                            </a:lnTo>
                            <a:lnTo>
                              <a:pt x="1851382" y="856803"/>
                            </a:lnTo>
                            <a:lnTo>
                              <a:pt x="1855657" y="856803"/>
                            </a:lnTo>
                            <a:lnTo>
                              <a:pt x="1879003" y="864679"/>
                            </a:lnTo>
                            <a:lnTo>
                              <a:pt x="1880043" y="862023"/>
                            </a:lnTo>
                            <a:lnTo>
                              <a:pt x="1884343" y="862023"/>
                            </a:lnTo>
                            <a:lnTo>
                              <a:pt x="1886493" y="862023"/>
                            </a:lnTo>
                            <a:lnTo>
                              <a:pt x="1884343" y="856535"/>
                            </a:lnTo>
                            <a:lnTo>
                              <a:pt x="1886493" y="856535"/>
                            </a:lnTo>
                            <a:lnTo>
                              <a:pt x="1888643" y="856535"/>
                            </a:lnTo>
                            <a:lnTo>
                              <a:pt x="1888643" y="853790"/>
                            </a:lnTo>
                            <a:lnTo>
                              <a:pt x="1895093" y="853790"/>
                            </a:lnTo>
                            <a:lnTo>
                              <a:pt x="1897243" y="856535"/>
                            </a:lnTo>
                            <a:lnTo>
                              <a:pt x="1910142" y="856535"/>
                            </a:lnTo>
                            <a:lnTo>
                              <a:pt x="1905842" y="853790"/>
                            </a:lnTo>
                            <a:lnTo>
                              <a:pt x="1912292" y="853790"/>
                            </a:lnTo>
                            <a:lnTo>
                              <a:pt x="1914442" y="856535"/>
                            </a:lnTo>
                            <a:lnTo>
                              <a:pt x="1914442" y="862023"/>
                            </a:lnTo>
                            <a:lnTo>
                              <a:pt x="1918742" y="862023"/>
                            </a:lnTo>
                            <a:lnTo>
                              <a:pt x="1918742" y="864767"/>
                            </a:lnTo>
                            <a:lnTo>
                              <a:pt x="1920892" y="862023"/>
                            </a:lnTo>
                            <a:lnTo>
                              <a:pt x="1920892" y="867511"/>
                            </a:lnTo>
                            <a:lnTo>
                              <a:pt x="1923042" y="864767"/>
                            </a:lnTo>
                            <a:lnTo>
                              <a:pt x="1920892" y="873000"/>
                            </a:lnTo>
                            <a:lnTo>
                              <a:pt x="1925192" y="867511"/>
                            </a:lnTo>
                            <a:lnTo>
                              <a:pt x="1929492" y="867511"/>
                            </a:lnTo>
                            <a:lnTo>
                              <a:pt x="1925192" y="873000"/>
                            </a:lnTo>
                            <a:lnTo>
                              <a:pt x="1929492" y="873000"/>
                            </a:lnTo>
                            <a:lnTo>
                              <a:pt x="1929492" y="875744"/>
                            </a:lnTo>
                            <a:lnTo>
                              <a:pt x="1931641" y="875744"/>
                            </a:lnTo>
                            <a:lnTo>
                              <a:pt x="1933791" y="881232"/>
                            </a:lnTo>
                            <a:lnTo>
                              <a:pt x="1940241" y="892209"/>
                            </a:lnTo>
                            <a:lnTo>
                              <a:pt x="1948841" y="930627"/>
                            </a:lnTo>
                            <a:lnTo>
                              <a:pt x="1946691" y="936115"/>
                            </a:lnTo>
                            <a:lnTo>
                              <a:pt x="1933791" y="955324"/>
                            </a:lnTo>
                            <a:lnTo>
                              <a:pt x="1931642" y="960812"/>
                            </a:lnTo>
                            <a:lnTo>
                              <a:pt x="1938091" y="955324"/>
                            </a:lnTo>
                            <a:lnTo>
                              <a:pt x="1942391" y="949836"/>
                            </a:lnTo>
                            <a:lnTo>
                              <a:pt x="1946691" y="938859"/>
                            </a:lnTo>
                            <a:lnTo>
                              <a:pt x="1948841" y="936115"/>
                            </a:lnTo>
                            <a:lnTo>
                              <a:pt x="1948841" y="933371"/>
                            </a:lnTo>
                            <a:lnTo>
                              <a:pt x="1950991" y="933371"/>
                            </a:lnTo>
                            <a:lnTo>
                              <a:pt x="1950991" y="930627"/>
                            </a:lnTo>
                            <a:lnTo>
                              <a:pt x="1950991" y="925139"/>
                            </a:lnTo>
                            <a:lnTo>
                              <a:pt x="1950991" y="922394"/>
                            </a:lnTo>
                            <a:lnTo>
                              <a:pt x="1948841" y="914162"/>
                            </a:lnTo>
                            <a:lnTo>
                              <a:pt x="1950991" y="914162"/>
                            </a:lnTo>
                            <a:lnTo>
                              <a:pt x="1948841" y="911418"/>
                            </a:lnTo>
                            <a:lnTo>
                              <a:pt x="1940241" y="886720"/>
                            </a:lnTo>
                            <a:lnTo>
                              <a:pt x="1938091" y="881232"/>
                            </a:lnTo>
                            <a:lnTo>
                              <a:pt x="1938091" y="878488"/>
                            </a:lnTo>
                            <a:lnTo>
                              <a:pt x="1933791" y="864767"/>
                            </a:lnTo>
                            <a:lnTo>
                              <a:pt x="1940241" y="862023"/>
                            </a:lnTo>
                            <a:lnTo>
                              <a:pt x="1940241" y="856535"/>
                            </a:lnTo>
                            <a:lnTo>
                              <a:pt x="1940241" y="853790"/>
                            </a:lnTo>
                            <a:lnTo>
                              <a:pt x="1942391" y="845558"/>
                            </a:lnTo>
                            <a:lnTo>
                              <a:pt x="1946691" y="845558"/>
                            </a:lnTo>
                            <a:lnTo>
                              <a:pt x="1948841" y="834581"/>
                            </a:lnTo>
                            <a:lnTo>
                              <a:pt x="1948841" y="842814"/>
                            </a:lnTo>
                            <a:lnTo>
                              <a:pt x="1950991" y="840070"/>
                            </a:lnTo>
                            <a:lnTo>
                              <a:pt x="1955291" y="834581"/>
                            </a:lnTo>
                            <a:lnTo>
                              <a:pt x="1957441" y="834581"/>
                            </a:lnTo>
                            <a:lnTo>
                              <a:pt x="1959591" y="831837"/>
                            </a:lnTo>
                            <a:lnTo>
                              <a:pt x="1966040" y="829093"/>
                            </a:lnTo>
                            <a:lnTo>
                              <a:pt x="1961741" y="823605"/>
                            </a:lnTo>
                            <a:lnTo>
                              <a:pt x="1966040" y="823605"/>
                            </a:lnTo>
                            <a:lnTo>
                              <a:pt x="1966040" y="818116"/>
                            </a:lnTo>
                            <a:lnTo>
                              <a:pt x="1968190" y="823605"/>
                            </a:lnTo>
                            <a:lnTo>
                              <a:pt x="1974640" y="818116"/>
                            </a:lnTo>
                            <a:lnTo>
                              <a:pt x="1974640" y="787931"/>
                            </a:lnTo>
                            <a:lnTo>
                              <a:pt x="1985390" y="757745"/>
                            </a:lnTo>
                            <a:lnTo>
                              <a:pt x="1991840" y="724815"/>
                            </a:lnTo>
                            <a:lnTo>
                              <a:pt x="1993990" y="705606"/>
                            </a:lnTo>
                            <a:lnTo>
                              <a:pt x="1996140" y="700118"/>
                            </a:lnTo>
                            <a:lnTo>
                              <a:pt x="2013339" y="678164"/>
                            </a:lnTo>
                            <a:lnTo>
                              <a:pt x="2017209" y="674872"/>
                            </a:lnTo>
                            <a:lnTo>
                              <a:pt x="2019789" y="678164"/>
                            </a:lnTo>
                            <a:lnTo>
                              <a:pt x="2019789" y="672676"/>
                            </a:lnTo>
                            <a:lnTo>
                              <a:pt x="2021939" y="669932"/>
                            </a:lnTo>
                            <a:lnTo>
                              <a:pt x="2019789" y="669932"/>
                            </a:lnTo>
                            <a:lnTo>
                              <a:pt x="2032688" y="667188"/>
                            </a:lnTo>
                            <a:lnTo>
                              <a:pt x="2032688" y="669932"/>
                            </a:lnTo>
                            <a:lnTo>
                              <a:pt x="2032688" y="672676"/>
                            </a:lnTo>
                            <a:lnTo>
                              <a:pt x="2041288" y="680909"/>
                            </a:lnTo>
                            <a:lnTo>
                              <a:pt x="2045588" y="678164"/>
                            </a:lnTo>
                            <a:lnTo>
                              <a:pt x="2045588" y="672676"/>
                            </a:lnTo>
                            <a:lnTo>
                              <a:pt x="2047738" y="669932"/>
                            </a:lnTo>
                            <a:lnTo>
                              <a:pt x="2047738" y="672676"/>
                            </a:lnTo>
                            <a:lnTo>
                              <a:pt x="2049888" y="678164"/>
                            </a:lnTo>
                            <a:lnTo>
                              <a:pt x="2049888" y="672676"/>
                            </a:lnTo>
                            <a:lnTo>
                              <a:pt x="2047738" y="667188"/>
                            </a:lnTo>
                            <a:lnTo>
                              <a:pt x="2064937" y="669932"/>
                            </a:lnTo>
                            <a:lnTo>
                              <a:pt x="2090737" y="661700"/>
                            </a:lnTo>
                            <a:lnTo>
                              <a:pt x="2092887" y="667188"/>
                            </a:lnTo>
                            <a:lnTo>
                              <a:pt x="2090737" y="669932"/>
                            </a:lnTo>
                            <a:lnTo>
                              <a:pt x="2084287" y="667188"/>
                            </a:lnTo>
                            <a:lnTo>
                              <a:pt x="2084287" y="669932"/>
                            </a:lnTo>
                            <a:lnTo>
                              <a:pt x="2077837" y="669932"/>
                            </a:lnTo>
                            <a:lnTo>
                              <a:pt x="2075687" y="672676"/>
                            </a:lnTo>
                            <a:lnTo>
                              <a:pt x="2073537" y="672676"/>
                            </a:lnTo>
                            <a:lnTo>
                              <a:pt x="2077837" y="678164"/>
                            </a:lnTo>
                            <a:lnTo>
                              <a:pt x="2082137" y="672676"/>
                            </a:lnTo>
                            <a:lnTo>
                              <a:pt x="2082137" y="678164"/>
                            </a:lnTo>
                            <a:lnTo>
                              <a:pt x="2090737" y="678164"/>
                            </a:lnTo>
                            <a:lnTo>
                              <a:pt x="2092887" y="672676"/>
                            </a:lnTo>
                            <a:lnTo>
                              <a:pt x="2097186" y="672676"/>
                            </a:lnTo>
                            <a:lnTo>
                              <a:pt x="2110086" y="667188"/>
                            </a:lnTo>
                            <a:lnTo>
                              <a:pt x="2112236" y="667188"/>
                            </a:lnTo>
                            <a:lnTo>
                              <a:pt x="2118686" y="669932"/>
                            </a:lnTo>
                            <a:lnTo>
                              <a:pt x="2118686" y="667188"/>
                            </a:lnTo>
                            <a:lnTo>
                              <a:pt x="2120836" y="667188"/>
                            </a:lnTo>
                            <a:lnTo>
                              <a:pt x="2122986" y="667188"/>
                            </a:lnTo>
                            <a:lnTo>
                              <a:pt x="2127286" y="672676"/>
                            </a:lnTo>
                            <a:lnTo>
                              <a:pt x="2122986" y="678164"/>
                            </a:lnTo>
                            <a:lnTo>
                              <a:pt x="2122986" y="680909"/>
                            </a:lnTo>
                            <a:lnTo>
                              <a:pt x="2127286" y="678164"/>
                            </a:lnTo>
                            <a:lnTo>
                              <a:pt x="2129435" y="678164"/>
                            </a:lnTo>
                            <a:lnTo>
                              <a:pt x="2131585" y="672676"/>
                            </a:lnTo>
                            <a:lnTo>
                              <a:pt x="2138035" y="669932"/>
                            </a:lnTo>
                            <a:lnTo>
                              <a:pt x="2138035" y="667188"/>
                            </a:lnTo>
                            <a:lnTo>
                              <a:pt x="2135885" y="669932"/>
                            </a:lnTo>
                            <a:lnTo>
                              <a:pt x="2135885" y="667188"/>
                            </a:lnTo>
                            <a:lnTo>
                              <a:pt x="2135885" y="661700"/>
                            </a:lnTo>
                            <a:lnTo>
                              <a:pt x="2146635" y="658955"/>
                            </a:lnTo>
                            <a:lnTo>
                              <a:pt x="2148785" y="661700"/>
                            </a:lnTo>
                            <a:lnTo>
                              <a:pt x="2165984" y="661700"/>
                            </a:lnTo>
                            <a:lnTo>
                              <a:pt x="2165984" y="658955"/>
                            </a:lnTo>
                            <a:lnTo>
                              <a:pt x="2174584" y="658955"/>
                            </a:lnTo>
                            <a:lnTo>
                              <a:pt x="2183184" y="658955"/>
                            </a:lnTo>
                            <a:lnTo>
                              <a:pt x="2183184" y="661700"/>
                            </a:lnTo>
                            <a:lnTo>
                              <a:pt x="2187484" y="661700"/>
                            </a:lnTo>
                            <a:lnTo>
                              <a:pt x="2187484" y="680909"/>
                            </a:lnTo>
                            <a:lnTo>
                              <a:pt x="2191784" y="680909"/>
                            </a:lnTo>
                            <a:lnTo>
                              <a:pt x="2196083" y="680909"/>
                            </a:lnTo>
                            <a:lnTo>
                              <a:pt x="2196083" y="683653"/>
                            </a:lnTo>
                            <a:lnTo>
                              <a:pt x="2200383" y="680909"/>
                            </a:lnTo>
                            <a:lnTo>
                              <a:pt x="2200383" y="678164"/>
                            </a:lnTo>
                            <a:lnTo>
                              <a:pt x="2202533" y="678164"/>
                            </a:lnTo>
                            <a:lnTo>
                              <a:pt x="2208983" y="678164"/>
                            </a:lnTo>
                            <a:lnTo>
                              <a:pt x="2211133" y="678164"/>
                            </a:lnTo>
                            <a:lnTo>
                              <a:pt x="2213283" y="678164"/>
                            </a:lnTo>
                            <a:lnTo>
                              <a:pt x="2219733" y="672676"/>
                            </a:lnTo>
                            <a:lnTo>
                              <a:pt x="2221883" y="672676"/>
                            </a:lnTo>
                            <a:lnTo>
                              <a:pt x="2221883" y="678164"/>
                            </a:lnTo>
                            <a:lnTo>
                              <a:pt x="2224033" y="678164"/>
                            </a:lnTo>
                            <a:lnTo>
                              <a:pt x="2221883" y="672676"/>
                            </a:lnTo>
                            <a:lnTo>
                              <a:pt x="2224033" y="669932"/>
                            </a:lnTo>
                            <a:lnTo>
                              <a:pt x="2232632" y="672676"/>
                            </a:lnTo>
                            <a:lnTo>
                              <a:pt x="2239082" y="669932"/>
                            </a:lnTo>
                            <a:lnTo>
                              <a:pt x="2239082" y="678164"/>
                            </a:lnTo>
                            <a:lnTo>
                              <a:pt x="2245532" y="672676"/>
                            </a:lnTo>
                            <a:lnTo>
                              <a:pt x="2245532" y="678164"/>
                            </a:lnTo>
                            <a:lnTo>
                              <a:pt x="2247682" y="678164"/>
                            </a:lnTo>
                            <a:lnTo>
                              <a:pt x="2249832" y="669932"/>
                            </a:lnTo>
                            <a:lnTo>
                              <a:pt x="2258432" y="669932"/>
                            </a:lnTo>
                            <a:lnTo>
                              <a:pt x="2256282" y="672676"/>
                            </a:lnTo>
                            <a:lnTo>
                              <a:pt x="2258432" y="672676"/>
                            </a:lnTo>
                            <a:lnTo>
                              <a:pt x="2258432" y="678164"/>
                            </a:lnTo>
                            <a:lnTo>
                              <a:pt x="2264881" y="678164"/>
                            </a:lnTo>
                            <a:lnTo>
                              <a:pt x="2267031" y="678164"/>
                            </a:lnTo>
                            <a:lnTo>
                              <a:pt x="2269181" y="678164"/>
                            </a:lnTo>
                            <a:lnTo>
                              <a:pt x="2273481" y="672676"/>
                            </a:lnTo>
                            <a:lnTo>
                              <a:pt x="2273481" y="678164"/>
                            </a:lnTo>
                            <a:lnTo>
                              <a:pt x="2275631" y="678164"/>
                            </a:lnTo>
                            <a:lnTo>
                              <a:pt x="2275631" y="672676"/>
                            </a:lnTo>
                            <a:lnTo>
                              <a:pt x="2275631" y="669932"/>
                            </a:lnTo>
                            <a:lnTo>
                              <a:pt x="2282081" y="667188"/>
                            </a:lnTo>
                            <a:lnTo>
                              <a:pt x="2290681" y="667188"/>
                            </a:lnTo>
                            <a:lnTo>
                              <a:pt x="2290681" y="669932"/>
                            </a:lnTo>
                            <a:lnTo>
                              <a:pt x="2292830" y="667188"/>
                            </a:lnTo>
                            <a:lnTo>
                              <a:pt x="2282081" y="661700"/>
                            </a:lnTo>
                            <a:lnTo>
                              <a:pt x="2329379" y="678164"/>
                            </a:lnTo>
                            <a:lnTo>
                              <a:pt x="2355179" y="683653"/>
                            </a:lnTo>
                            <a:lnTo>
                              <a:pt x="2365928" y="683653"/>
                            </a:lnTo>
                            <a:lnTo>
                              <a:pt x="2385278" y="683653"/>
                            </a:lnTo>
                            <a:lnTo>
                              <a:pt x="2391727" y="683653"/>
                            </a:lnTo>
                            <a:lnTo>
                              <a:pt x="2396027" y="689141"/>
                            </a:lnTo>
                            <a:lnTo>
                              <a:pt x="2419677" y="691885"/>
                            </a:lnTo>
                            <a:lnTo>
                              <a:pt x="2428276" y="694629"/>
                            </a:lnTo>
                            <a:lnTo>
                              <a:pt x="2430426" y="700118"/>
                            </a:lnTo>
                            <a:lnTo>
                              <a:pt x="2439026" y="702862"/>
                            </a:lnTo>
                            <a:lnTo>
                              <a:pt x="2449776" y="708350"/>
                            </a:lnTo>
                            <a:lnTo>
                              <a:pt x="2486325" y="735792"/>
                            </a:lnTo>
                            <a:lnTo>
                              <a:pt x="2490624" y="738536"/>
                            </a:lnTo>
                            <a:lnTo>
                              <a:pt x="2501374" y="749513"/>
                            </a:lnTo>
                            <a:lnTo>
                              <a:pt x="2507824" y="757745"/>
                            </a:lnTo>
                            <a:lnTo>
                              <a:pt x="2537923" y="787931"/>
                            </a:lnTo>
                            <a:lnTo>
                              <a:pt x="2574472" y="823605"/>
                            </a:lnTo>
                            <a:lnTo>
                              <a:pt x="2602421" y="853790"/>
                            </a:lnTo>
                            <a:lnTo>
                              <a:pt x="2636820" y="897697"/>
                            </a:lnTo>
                            <a:lnTo>
                              <a:pt x="2651870" y="922394"/>
                            </a:lnTo>
                            <a:lnTo>
                              <a:pt x="2656169" y="944348"/>
                            </a:lnTo>
                            <a:lnTo>
                              <a:pt x="2658319" y="958068"/>
                            </a:lnTo>
                            <a:lnTo>
                              <a:pt x="2666919" y="982766"/>
                            </a:lnTo>
                            <a:lnTo>
                              <a:pt x="2671219" y="993742"/>
                            </a:lnTo>
                            <a:lnTo>
                              <a:pt x="2673369" y="1004719"/>
                            </a:lnTo>
                            <a:lnTo>
                              <a:pt x="2675519" y="1015696"/>
                            </a:lnTo>
                            <a:lnTo>
                              <a:pt x="2679819" y="1034905"/>
                            </a:lnTo>
                            <a:lnTo>
                              <a:pt x="2679819" y="1040393"/>
                            </a:lnTo>
                            <a:lnTo>
                              <a:pt x="2679819" y="1045882"/>
                            </a:lnTo>
                            <a:lnTo>
                              <a:pt x="2675519" y="1062347"/>
                            </a:lnTo>
                            <a:lnTo>
                              <a:pt x="2679819" y="1076067"/>
                            </a:lnTo>
                            <a:lnTo>
                              <a:pt x="2679819" y="1084300"/>
                            </a:lnTo>
                            <a:lnTo>
                              <a:pt x="2681969" y="1084300"/>
                            </a:lnTo>
                            <a:lnTo>
                              <a:pt x="2675519" y="1087044"/>
                            </a:lnTo>
                            <a:lnTo>
                              <a:pt x="2673369" y="1073322"/>
                            </a:lnTo>
                            <a:lnTo>
                              <a:pt x="2673369" y="1070579"/>
                            </a:lnTo>
                            <a:lnTo>
                              <a:pt x="2672652" y="1068750"/>
                            </a:lnTo>
                            <a:lnTo>
                              <a:pt x="2671219" y="1059603"/>
                            </a:lnTo>
                            <a:lnTo>
                              <a:pt x="2671219" y="1065091"/>
                            </a:lnTo>
                            <a:lnTo>
                              <a:pt x="2672652" y="1068750"/>
                            </a:lnTo>
                            <a:lnTo>
                              <a:pt x="2673369" y="1073322"/>
                            </a:lnTo>
                            <a:lnTo>
                              <a:pt x="2673369" y="1073323"/>
                            </a:lnTo>
                            <a:lnTo>
                              <a:pt x="2673369" y="1081556"/>
                            </a:lnTo>
                            <a:lnTo>
                              <a:pt x="2675519" y="1087044"/>
                            </a:lnTo>
                            <a:lnTo>
                              <a:pt x="2679819" y="1087044"/>
                            </a:lnTo>
                            <a:lnTo>
                              <a:pt x="2675519" y="1092532"/>
                            </a:lnTo>
                            <a:lnTo>
                              <a:pt x="2675519" y="1106253"/>
                            </a:lnTo>
                            <a:lnTo>
                              <a:pt x="2681969" y="1130951"/>
                            </a:lnTo>
                            <a:lnTo>
                              <a:pt x="2688418" y="1155648"/>
                            </a:lnTo>
                            <a:lnTo>
                              <a:pt x="2692718" y="1177601"/>
                            </a:lnTo>
                            <a:lnTo>
                              <a:pt x="2697018" y="1188578"/>
                            </a:lnTo>
                            <a:lnTo>
                              <a:pt x="2697018" y="1196810"/>
                            </a:lnTo>
                            <a:lnTo>
                              <a:pt x="2692718" y="1191322"/>
                            </a:lnTo>
                            <a:lnTo>
                              <a:pt x="2692718" y="1199555"/>
                            </a:lnTo>
                            <a:lnTo>
                              <a:pt x="2690568" y="1199555"/>
                            </a:lnTo>
                            <a:lnTo>
                              <a:pt x="2684119" y="1199555"/>
                            </a:lnTo>
                            <a:lnTo>
                              <a:pt x="2681969" y="1196810"/>
                            </a:lnTo>
                            <a:lnTo>
                              <a:pt x="2679819" y="1196810"/>
                            </a:lnTo>
                            <a:lnTo>
                              <a:pt x="2673369" y="1196810"/>
                            </a:lnTo>
                            <a:lnTo>
                              <a:pt x="2666919" y="1199555"/>
                            </a:lnTo>
                            <a:lnTo>
                              <a:pt x="2666919" y="1196810"/>
                            </a:lnTo>
                            <a:lnTo>
                              <a:pt x="2662619" y="1199555"/>
                            </a:lnTo>
                            <a:lnTo>
                              <a:pt x="2658319" y="1196810"/>
                            </a:lnTo>
                            <a:lnTo>
                              <a:pt x="2656169" y="1199555"/>
                            </a:lnTo>
                            <a:lnTo>
                              <a:pt x="2654019" y="1196810"/>
                            </a:lnTo>
                            <a:lnTo>
                              <a:pt x="2654019" y="1174857"/>
                            </a:lnTo>
                            <a:lnTo>
                              <a:pt x="2647570" y="1174857"/>
                            </a:lnTo>
                            <a:lnTo>
                              <a:pt x="2647570" y="1166625"/>
                            </a:lnTo>
                            <a:lnTo>
                              <a:pt x="2645420" y="1166625"/>
                            </a:lnTo>
                            <a:lnTo>
                              <a:pt x="2647570" y="1174857"/>
                            </a:lnTo>
                            <a:lnTo>
                              <a:pt x="2651870" y="1177601"/>
                            </a:lnTo>
                            <a:lnTo>
                              <a:pt x="2651870" y="1180345"/>
                            </a:lnTo>
                            <a:lnTo>
                              <a:pt x="2651870" y="1199555"/>
                            </a:lnTo>
                            <a:lnTo>
                              <a:pt x="2656169" y="1202299"/>
                            </a:lnTo>
                            <a:lnTo>
                              <a:pt x="2664769" y="1202299"/>
                            </a:lnTo>
                            <a:lnTo>
                              <a:pt x="2664769" y="1199555"/>
                            </a:lnTo>
                            <a:lnTo>
                              <a:pt x="2666919" y="1199555"/>
                            </a:lnTo>
                            <a:lnTo>
                              <a:pt x="2671219" y="1199555"/>
                            </a:lnTo>
                            <a:lnTo>
                              <a:pt x="2673369" y="1196810"/>
                            </a:lnTo>
                            <a:lnTo>
                              <a:pt x="2679819" y="1199555"/>
                            </a:lnTo>
                            <a:lnTo>
                              <a:pt x="2681969" y="1199555"/>
                            </a:lnTo>
                            <a:lnTo>
                              <a:pt x="2684119" y="1202299"/>
                            </a:lnTo>
                            <a:lnTo>
                              <a:pt x="2692718" y="1199555"/>
                            </a:lnTo>
                            <a:lnTo>
                              <a:pt x="2688418" y="1207787"/>
                            </a:lnTo>
                            <a:lnTo>
                              <a:pt x="2684119" y="1213275"/>
                            </a:lnTo>
                            <a:lnTo>
                              <a:pt x="2684119" y="1221508"/>
                            </a:lnTo>
                            <a:lnTo>
                              <a:pt x="2681969" y="1232484"/>
                            </a:lnTo>
                            <a:lnTo>
                              <a:pt x="2679819" y="1246205"/>
                            </a:lnTo>
                            <a:lnTo>
                              <a:pt x="2681969" y="1281879"/>
                            </a:lnTo>
                            <a:lnTo>
                              <a:pt x="2664769" y="1331274"/>
                            </a:lnTo>
                            <a:lnTo>
                              <a:pt x="2662619" y="1358716"/>
                            </a:lnTo>
                            <a:lnTo>
                              <a:pt x="2656169" y="1380669"/>
                            </a:lnTo>
                            <a:lnTo>
                              <a:pt x="2647570" y="1369692"/>
                            </a:lnTo>
                            <a:lnTo>
                              <a:pt x="2636820" y="1361460"/>
                            </a:lnTo>
                            <a:lnTo>
                              <a:pt x="2634670" y="1361460"/>
                            </a:lnTo>
                            <a:lnTo>
                              <a:pt x="2630370" y="1361460"/>
                            </a:lnTo>
                            <a:lnTo>
                              <a:pt x="2621770" y="1369692"/>
                            </a:lnTo>
                            <a:lnTo>
                              <a:pt x="2619620" y="1375181"/>
                            </a:lnTo>
                            <a:lnTo>
                              <a:pt x="2617471" y="1364204"/>
                            </a:lnTo>
                            <a:lnTo>
                              <a:pt x="2611021" y="1369692"/>
                            </a:lnTo>
                            <a:lnTo>
                              <a:pt x="2613171" y="1372436"/>
                            </a:lnTo>
                            <a:lnTo>
                              <a:pt x="2611021" y="1372436"/>
                            </a:lnTo>
                            <a:lnTo>
                              <a:pt x="2608871" y="1375181"/>
                            </a:lnTo>
                            <a:lnTo>
                              <a:pt x="2613171" y="1372436"/>
                            </a:lnTo>
                            <a:lnTo>
                              <a:pt x="2619620" y="1380669"/>
                            </a:lnTo>
                            <a:lnTo>
                              <a:pt x="2626070" y="1380669"/>
                            </a:lnTo>
                            <a:lnTo>
                              <a:pt x="2630370" y="1372436"/>
                            </a:lnTo>
                            <a:lnTo>
                              <a:pt x="2630370" y="1369692"/>
                            </a:lnTo>
                            <a:lnTo>
                              <a:pt x="2634670" y="1364204"/>
                            </a:lnTo>
                            <a:lnTo>
                              <a:pt x="2645420" y="1369692"/>
                            </a:lnTo>
                            <a:lnTo>
                              <a:pt x="2654019" y="1380669"/>
                            </a:lnTo>
                            <a:lnTo>
                              <a:pt x="2651870" y="1380669"/>
                            </a:lnTo>
                            <a:lnTo>
                              <a:pt x="2651870" y="1383413"/>
                            </a:lnTo>
                            <a:lnTo>
                              <a:pt x="2647570" y="1386157"/>
                            </a:lnTo>
                            <a:lnTo>
                              <a:pt x="2638970" y="1405366"/>
                            </a:lnTo>
                            <a:lnTo>
                              <a:pt x="2636820" y="1421831"/>
                            </a:lnTo>
                            <a:lnTo>
                              <a:pt x="2634670" y="1457505"/>
                            </a:lnTo>
                            <a:lnTo>
                              <a:pt x="2634670" y="1504156"/>
                            </a:lnTo>
                            <a:lnTo>
                              <a:pt x="2634670" y="1526109"/>
                            </a:lnTo>
                            <a:lnTo>
                              <a:pt x="2626070" y="1548062"/>
                            </a:lnTo>
                            <a:lnTo>
                              <a:pt x="2621770" y="1583737"/>
                            </a:lnTo>
                            <a:lnTo>
                              <a:pt x="2613171" y="1638620"/>
                            </a:lnTo>
                            <a:lnTo>
                              <a:pt x="2565872" y="1677038"/>
                            </a:lnTo>
                            <a:lnTo>
                              <a:pt x="2557272" y="1685270"/>
                            </a:lnTo>
                            <a:lnTo>
                              <a:pt x="2552973" y="1696247"/>
                            </a:lnTo>
                            <a:lnTo>
                              <a:pt x="2555122" y="1685270"/>
                            </a:lnTo>
                            <a:lnTo>
                              <a:pt x="2565872" y="1674294"/>
                            </a:lnTo>
                            <a:lnTo>
                              <a:pt x="2576622" y="1663317"/>
                            </a:lnTo>
                            <a:lnTo>
                              <a:pt x="2580922" y="1663317"/>
                            </a:lnTo>
                            <a:lnTo>
                              <a:pt x="2591671" y="1652340"/>
                            </a:lnTo>
                            <a:lnTo>
                              <a:pt x="2606721" y="1641364"/>
                            </a:lnTo>
                            <a:lnTo>
                              <a:pt x="2593821" y="1649596"/>
                            </a:lnTo>
                            <a:lnTo>
                              <a:pt x="2591671" y="1638620"/>
                            </a:lnTo>
                            <a:lnTo>
                              <a:pt x="2600271" y="1635876"/>
                            </a:lnTo>
                            <a:lnTo>
                              <a:pt x="2608871" y="1627643"/>
                            </a:lnTo>
                            <a:lnTo>
                              <a:pt x="2608871" y="1613922"/>
                            </a:lnTo>
                            <a:lnTo>
                              <a:pt x="2617471" y="1602946"/>
                            </a:lnTo>
                            <a:lnTo>
                              <a:pt x="2619620" y="1583737"/>
                            </a:lnTo>
                            <a:lnTo>
                              <a:pt x="2621770" y="1572760"/>
                            </a:lnTo>
                            <a:lnTo>
                              <a:pt x="2619620" y="1572760"/>
                            </a:lnTo>
                            <a:lnTo>
                              <a:pt x="2611021" y="1578248"/>
                            </a:lnTo>
                            <a:lnTo>
                              <a:pt x="2608871" y="1572760"/>
                            </a:lnTo>
                            <a:lnTo>
                              <a:pt x="2608871" y="1570016"/>
                            </a:lnTo>
                            <a:lnTo>
                              <a:pt x="2611021" y="1567272"/>
                            </a:lnTo>
                            <a:lnTo>
                              <a:pt x="2608871" y="1556295"/>
                            </a:lnTo>
                            <a:lnTo>
                              <a:pt x="2602421" y="1556295"/>
                            </a:lnTo>
                            <a:lnTo>
                              <a:pt x="2598121" y="1559039"/>
                            </a:lnTo>
                            <a:lnTo>
                              <a:pt x="2598121" y="1556295"/>
                            </a:lnTo>
                            <a:lnTo>
                              <a:pt x="2600271" y="1556295"/>
                            </a:lnTo>
                            <a:lnTo>
                              <a:pt x="2593821" y="1553551"/>
                            </a:lnTo>
                            <a:lnTo>
                              <a:pt x="2585222" y="1556295"/>
                            </a:lnTo>
                            <a:lnTo>
                              <a:pt x="2583072" y="1553551"/>
                            </a:lnTo>
                            <a:lnTo>
                              <a:pt x="2583072" y="1556295"/>
                            </a:lnTo>
                            <a:lnTo>
                              <a:pt x="2580922" y="1556295"/>
                            </a:lnTo>
                            <a:lnTo>
                              <a:pt x="2574472" y="1561783"/>
                            </a:lnTo>
                            <a:lnTo>
                              <a:pt x="2572322" y="1556295"/>
                            </a:lnTo>
                            <a:lnTo>
                              <a:pt x="2563722" y="1553551"/>
                            </a:lnTo>
                            <a:lnTo>
                              <a:pt x="2568022" y="1556295"/>
                            </a:lnTo>
                            <a:lnTo>
                              <a:pt x="2565872" y="1559039"/>
                            </a:lnTo>
                            <a:lnTo>
                              <a:pt x="2568022" y="1559039"/>
                            </a:lnTo>
                            <a:lnTo>
                              <a:pt x="2568022" y="1567272"/>
                            </a:lnTo>
                            <a:lnTo>
                              <a:pt x="2572322" y="1567272"/>
                            </a:lnTo>
                            <a:lnTo>
                              <a:pt x="2572322" y="1561783"/>
                            </a:lnTo>
                            <a:lnTo>
                              <a:pt x="2574472" y="1570016"/>
                            </a:lnTo>
                            <a:lnTo>
                              <a:pt x="2580922" y="1570016"/>
                            </a:lnTo>
                            <a:lnTo>
                              <a:pt x="2580922" y="1561783"/>
                            </a:lnTo>
                            <a:lnTo>
                              <a:pt x="2589521" y="1559039"/>
                            </a:lnTo>
                            <a:lnTo>
                              <a:pt x="2598121" y="1570016"/>
                            </a:lnTo>
                            <a:lnTo>
                              <a:pt x="2606721" y="1561783"/>
                            </a:lnTo>
                            <a:lnTo>
                              <a:pt x="2608871" y="1567272"/>
                            </a:lnTo>
                            <a:lnTo>
                              <a:pt x="2606721" y="1567272"/>
                            </a:lnTo>
                            <a:lnTo>
                              <a:pt x="2606721" y="1570016"/>
                            </a:lnTo>
                            <a:lnTo>
                              <a:pt x="2608871" y="1578248"/>
                            </a:lnTo>
                            <a:lnTo>
                              <a:pt x="2613171" y="1580992"/>
                            </a:lnTo>
                            <a:lnTo>
                              <a:pt x="2619620" y="1578248"/>
                            </a:lnTo>
                            <a:lnTo>
                              <a:pt x="2613171" y="1602946"/>
                            </a:lnTo>
                            <a:lnTo>
                              <a:pt x="2606721" y="1611178"/>
                            </a:lnTo>
                            <a:lnTo>
                              <a:pt x="2606721" y="1624899"/>
                            </a:lnTo>
                            <a:lnTo>
                              <a:pt x="2600271" y="1635876"/>
                            </a:lnTo>
                            <a:lnTo>
                              <a:pt x="2591671" y="1635876"/>
                            </a:lnTo>
                            <a:lnTo>
                              <a:pt x="2591671" y="1638620"/>
                            </a:lnTo>
                            <a:lnTo>
                              <a:pt x="2591671" y="1646852"/>
                            </a:lnTo>
                            <a:lnTo>
                              <a:pt x="2585222" y="1646852"/>
                            </a:lnTo>
                            <a:lnTo>
                              <a:pt x="2576622" y="1660573"/>
                            </a:lnTo>
                            <a:lnTo>
                              <a:pt x="2565872" y="1657829"/>
                            </a:lnTo>
                            <a:lnTo>
                              <a:pt x="2572322" y="1660573"/>
                            </a:lnTo>
                            <a:lnTo>
                              <a:pt x="2568022" y="1668805"/>
                            </a:lnTo>
                            <a:lnTo>
                              <a:pt x="2561572" y="1674294"/>
                            </a:lnTo>
                            <a:lnTo>
                              <a:pt x="2552973" y="1685270"/>
                            </a:lnTo>
                            <a:lnTo>
                              <a:pt x="2552973" y="1688014"/>
                            </a:lnTo>
                            <a:lnTo>
                              <a:pt x="2548673" y="1704479"/>
                            </a:lnTo>
                            <a:lnTo>
                              <a:pt x="2544373" y="1715456"/>
                            </a:lnTo>
                            <a:lnTo>
                              <a:pt x="2537923" y="1734665"/>
                            </a:lnTo>
                            <a:lnTo>
                              <a:pt x="2518574" y="1756618"/>
                            </a:lnTo>
                            <a:lnTo>
                              <a:pt x="2518574" y="1745642"/>
                            </a:lnTo>
                            <a:lnTo>
                              <a:pt x="2516424" y="1745642"/>
                            </a:lnTo>
                            <a:lnTo>
                              <a:pt x="2512124" y="1742898"/>
                            </a:lnTo>
                            <a:lnTo>
                              <a:pt x="2518574" y="1742898"/>
                            </a:lnTo>
                            <a:lnTo>
                              <a:pt x="2501374" y="1734665"/>
                            </a:lnTo>
                            <a:lnTo>
                              <a:pt x="2499224" y="1718200"/>
                            </a:lnTo>
                            <a:lnTo>
                              <a:pt x="2490624" y="1709968"/>
                            </a:lnTo>
                            <a:lnTo>
                              <a:pt x="2492774" y="1698991"/>
                            </a:lnTo>
                            <a:lnTo>
                              <a:pt x="2492774" y="1693503"/>
                            </a:lnTo>
                            <a:lnTo>
                              <a:pt x="2486325" y="1685270"/>
                            </a:lnTo>
                            <a:lnTo>
                              <a:pt x="2486325" y="1671550"/>
                            </a:lnTo>
                            <a:lnTo>
                              <a:pt x="2479875" y="1668805"/>
                            </a:lnTo>
                            <a:lnTo>
                              <a:pt x="2473425" y="1657829"/>
                            </a:lnTo>
                            <a:lnTo>
                              <a:pt x="2473425" y="1649596"/>
                            </a:lnTo>
                            <a:lnTo>
                              <a:pt x="2475038" y="1646852"/>
                            </a:lnTo>
                            <a:lnTo>
                              <a:pt x="2475575" y="1646852"/>
                            </a:lnTo>
                            <a:lnTo>
                              <a:pt x="2475360" y="1646303"/>
                            </a:lnTo>
                            <a:lnTo>
                              <a:pt x="2479875" y="1638620"/>
                            </a:lnTo>
                            <a:lnTo>
                              <a:pt x="2479875" y="1635876"/>
                            </a:lnTo>
                            <a:lnTo>
                              <a:pt x="2484175" y="1630387"/>
                            </a:lnTo>
                            <a:lnTo>
                              <a:pt x="2486325" y="1627643"/>
                            </a:lnTo>
                            <a:lnTo>
                              <a:pt x="2482025" y="1627643"/>
                            </a:lnTo>
                            <a:lnTo>
                              <a:pt x="2475575" y="1638620"/>
                            </a:lnTo>
                            <a:lnTo>
                              <a:pt x="2475575" y="1641364"/>
                            </a:lnTo>
                            <a:lnTo>
                              <a:pt x="2473425" y="1641364"/>
                            </a:lnTo>
                            <a:lnTo>
                              <a:pt x="2475360" y="1646303"/>
                            </a:lnTo>
                            <a:lnTo>
                              <a:pt x="2475038" y="1646852"/>
                            </a:lnTo>
                            <a:lnTo>
                              <a:pt x="2473425" y="1646852"/>
                            </a:lnTo>
                            <a:lnTo>
                              <a:pt x="2471275" y="1657829"/>
                            </a:lnTo>
                            <a:lnTo>
                              <a:pt x="2466975" y="1657829"/>
                            </a:lnTo>
                            <a:lnTo>
                              <a:pt x="2458375" y="1660573"/>
                            </a:lnTo>
                            <a:lnTo>
                              <a:pt x="2473425" y="1660573"/>
                            </a:lnTo>
                            <a:lnTo>
                              <a:pt x="2475575" y="1674294"/>
                            </a:lnTo>
                            <a:lnTo>
                              <a:pt x="2482025" y="1677038"/>
                            </a:lnTo>
                            <a:lnTo>
                              <a:pt x="2482025" y="1682526"/>
                            </a:lnTo>
                            <a:lnTo>
                              <a:pt x="2482025" y="1685270"/>
                            </a:lnTo>
                            <a:lnTo>
                              <a:pt x="2482025" y="1688014"/>
                            </a:lnTo>
                            <a:lnTo>
                              <a:pt x="2490624" y="1696247"/>
                            </a:lnTo>
                            <a:lnTo>
                              <a:pt x="2490624" y="1698991"/>
                            </a:lnTo>
                            <a:lnTo>
                              <a:pt x="2486325" y="1698991"/>
                            </a:lnTo>
                            <a:lnTo>
                              <a:pt x="2486325" y="1704479"/>
                            </a:lnTo>
                            <a:lnTo>
                              <a:pt x="2485608" y="1701735"/>
                            </a:lnTo>
                            <a:lnTo>
                              <a:pt x="2484175" y="1696247"/>
                            </a:lnTo>
                            <a:lnTo>
                              <a:pt x="2484175" y="1707224"/>
                            </a:lnTo>
                            <a:lnTo>
                              <a:pt x="2486325" y="1715456"/>
                            </a:lnTo>
                            <a:lnTo>
                              <a:pt x="2484175" y="1718200"/>
                            </a:lnTo>
                            <a:lnTo>
                              <a:pt x="2490624" y="1715456"/>
                            </a:lnTo>
                            <a:lnTo>
                              <a:pt x="2494924" y="1718200"/>
                            </a:lnTo>
                            <a:lnTo>
                              <a:pt x="2498149" y="1726433"/>
                            </a:lnTo>
                            <a:lnTo>
                              <a:pt x="2494924" y="1726433"/>
                            </a:lnTo>
                            <a:lnTo>
                              <a:pt x="2494924" y="1729177"/>
                            </a:lnTo>
                            <a:lnTo>
                              <a:pt x="2494924" y="1731921"/>
                            </a:lnTo>
                            <a:lnTo>
                              <a:pt x="2499224" y="1729177"/>
                            </a:lnTo>
                            <a:lnTo>
                              <a:pt x="2499224" y="1731921"/>
                            </a:lnTo>
                            <a:lnTo>
                              <a:pt x="2501374" y="1740154"/>
                            </a:lnTo>
                            <a:lnTo>
                              <a:pt x="2509974" y="1745642"/>
                            </a:lnTo>
                            <a:lnTo>
                              <a:pt x="2516424" y="1753874"/>
                            </a:lnTo>
                            <a:lnTo>
                              <a:pt x="2516424" y="1767595"/>
                            </a:lnTo>
                            <a:lnTo>
                              <a:pt x="2507824" y="1778572"/>
                            </a:lnTo>
                            <a:lnTo>
                              <a:pt x="2503524" y="1786804"/>
                            </a:lnTo>
                            <a:lnTo>
                              <a:pt x="2499224" y="1789548"/>
                            </a:lnTo>
                            <a:lnTo>
                              <a:pt x="2494924" y="1789548"/>
                            </a:lnTo>
                            <a:lnTo>
                              <a:pt x="2492774" y="1789548"/>
                            </a:lnTo>
                            <a:lnTo>
                              <a:pt x="2479875" y="1822478"/>
                            </a:lnTo>
                            <a:lnTo>
                              <a:pt x="2475575" y="1803269"/>
                            </a:lnTo>
                            <a:lnTo>
                              <a:pt x="2479875" y="1800525"/>
                            </a:lnTo>
                            <a:lnTo>
                              <a:pt x="2475575" y="1800525"/>
                            </a:lnTo>
                            <a:lnTo>
                              <a:pt x="2464825" y="1789548"/>
                            </a:lnTo>
                            <a:lnTo>
                              <a:pt x="2458375" y="1786804"/>
                            </a:lnTo>
                            <a:lnTo>
                              <a:pt x="2458375" y="1778572"/>
                            </a:lnTo>
                            <a:lnTo>
                              <a:pt x="2456225" y="1753874"/>
                            </a:lnTo>
                            <a:lnTo>
                              <a:pt x="2447626" y="1753874"/>
                            </a:lnTo>
                            <a:lnTo>
                              <a:pt x="2441176" y="1742898"/>
                            </a:lnTo>
                            <a:lnTo>
                              <a:pt x="2441176" y="1751130"/>
                            </a:lnTo>
                            <a:lnTo>
                              <a:pt x="2428276" y="1742898"/>
                            </a:lnTo>
                            <a:lnTo>
                              <a:pt x="2419677" y="1742898"/>
                            </a:lnTo>
                            <a:lnTo>
                              <a:pt x="2417527" y="1734665"/>
                            </a:lnTo>
                            <a:lnTo>
                              <a:pt x="2408927" y="1731921"/>
                            </a:lnTo>
                            <a:lnTo>
                              <a:pt x="2404627" y="1731921"/>
                            </a:lnTo>
                            <a:lnTo>
                              <a:pt x="2400327" y="1726433"/>
                            </a:lnTo>
                            <a:lnTo>
                              <a:pt x="2393877" y="1718200"/>
                            </a:lnTo>
                            <a:lnTo>
                              <a:pt x="2391727" y="1718200"/>
                            </a:lnTo>
                            <a:lnTo>
                              <a:pt x="2389578" y="1715456"/>
                            </a:lnTo>
                            <a:lnTo>
                              <a:pt x="2389578" y="1704479"/>
                            </a:lnTo>
                            <a:lnTo>
                              <a:pt x="2389578" y="1698991"/>
                            </a:lnTo>
                            <a:lnTo>
                              <a:pt x="2389578" y="1696247"/>
                            </a:lnTo>
                            <a:lnTo>
                              <a:pt x="2385278" y="1704479"/>
                            </a:lnTo>
                            <a:lnTo>
                              <a:pt x="2383128" y="1715456"/>
                            </a:lnTo>
                            <a:lnTo>
                              <a:pt x="2389578" y="1720944"/>
                            </a:lnTo>
                            <a:lnTo>
                              <a:pt x="2391727" y="1729177"/>
                            </a:lnTo>
                            <a:lnTo>
                              <a:pt x="2402477" y="1742898"/>
                            </a:lnTo>
                            <a:lnTo>
                              <a:pt x="2413227" y="1742898"/>
                            </a:lnTo>
                            <a:lnTo>
                              <a:pt x="2417527" y="1753874"/>
                            </a:lnTo>
                            <a:lnTo>
                              <a:pt x="2426126" y="1753874"/>
                            </a:lnTo>
                            <a:lnTo>
                              <a:pt x="2434726" y="1756618"/>
                            </a:lnTo>
                            <a:lnTo>
                              <a:pt x="2436876" y="1756618"/>
                            </a:lnTo>
                            <a:lnTo>
                              <a:pt x="2439026" y="1756618"/>
                            </a:lnTo>
                            <a:lnTo>
                              <a:pt x="2436876" y="1762107"/>
                            </a:lnTo>
                            <a:lnTo>
                              <a:pt x="2447626" y="1762107"/>
                            </a:lnTo>
                            <a:lnTo>
                              <a:pt x="2449776" y="1764851"/>
                            </a:lnTo>
                            <a:lnTo>
                              <a:pt x="2449776" y="1773083"/>
                            </a:lnTo>
                            <a:lnTo>
                              <a:pt x="2447626" y="1775828"/>
                            </a:lnTo>
                            <a:lnTo>
                              <a:pt x="2456225" y="1792292"/>
                            </a:lnTo>
                            <a:lnTo>
                              <a:pt x="2449776" y="1797781"/>
                            </a:lnTo>
                            <a:lnTo>
                              <a:pt x="2439026" y="1792292"/>
                            </a:lnTo>
                            <a:lnTo>
                              <a:pt x="2434726" y="1792292"/>
                            </a:lnTo>
                            <a:lnTo>
                              <a:pt x="2426841" y="1799841"/>
                            </a:lnTo>
                            <a:lnTo>
                              <a:pt x="2429033" y="1802482"/>
                            </a:lnTo>
                            <a:lnTo>
                              <a:pt x="2396682" y="1810218"/>
                            </a:lnTo>
                            <a:lnTo>
                              <a:pt x="2399473" y="1812507"/>
                            </a:lnTo>
                            <a:lnTo>
                              <a:pt x="2414626" y="1812507"/>
                            </a:lnTo>
                            <a:lnTo>
                              <a:pt x="2418956" y="1812507"/>
                            </a:lnTo>
                            <a:lnTo>
                              <a:pt x="2423285" y="1809845"/>
                            </a:lnTo>
                            <a:lnTo>
                              <a:pt x="2423285" y="1817830"/>
                            </a:lnTo>
                            <a:lnTo>
                              <a:pt x="2427614" y="1812507"/>
                            </a:lnTo>
                            <a:lnTo>
                              <a:pt x="2431944" y="1809845"/>
                            </a:lnTo>
                            <a:lnTo>
                              <a:pt x="2436273" y="1807183"/>
                            </a:lnTo>
                            <a:lnTo>
                              <a:pt x="2444932" y="1807183"/>
                            </a:lnTo>
                            <a:lnTo>
                              <a:pt x="2451426" y="1812507"/>
                            </a:lnTo>
                            <a:lnTo>
                              <a:pt x="2453591" y="1812507"/>
                            </a:lnTo>
                            <a:lnTo>
                              <a:pt x="2455755" y="1807183"/>
                            </a:lnTo>
                            <a:lnTo>
                              <a:pt x="2460085" y="1801859"/>
                            </a:lnTo>
                            <a:lnTo>
                              <a:pt x="2460085" y="1809845"/>
                            </a:lnTo>
                            <a:lnTo>
                              <a:pt x="2460085" y="1812507"/>
                            </a:lnTo>
                            <a:lnTo>
                              <a:pt x="2464414" y="1817830"/>
                            </a:lnTo>
                            <a:lnTo>
                              <a:pt x="2455755" y="1817830"/>
                            </a:lnTo>
                            <a:lnTo>
                              <a:pt x="2451426" y="1828477"/>
                            </a:lnTo>
                            <a:lnTo>
                              <a:pt x="2444932" y="1839125"/>
                            </a:lnTo>
                            <a:lnTo>
                              <a:pt x="2442767" y="1839125"/>
                            </a:lnTo>
                            <a:lnTo>
                              <a:pt x="2444932" y="1841786"/>
                            </a:lnTo>
                            <a:lnTo>
                              <a:pt x="2442767" y="1852434"/>
                            </a:lnTo>
                            <a:lnTo>
                              <a:pt x="2438438" y="1863081"/>
                            </a:lnTo>
                            <a:lnTo>
                              <a:pt x="2436273" y="1857757"/>
                            </a:lnTo>
                            <a:lnTo>
                              <a:pt x="2436273" y="1863081"/>
                            </a:lnTo>
                            <a:lnTo>
                              <a:pt x="2434108" y="1863081"/>
                            </a:lnTo>
                            <a:lnTo>
                              <a:pt x="2431944" y="1855095"/>
                            </a:lnTo>
                            <a:lnTo>
                              <a:pt x="2425450" y="1855095"/>
                            </a:lnTo>
                            <a:lnTo>
                              <a:pt x="2418956" y="1863081"/>
                            </a:lnTo>
                            <a:lnTo>
                              <a:pt x="2427614" y="1865743"/>
                            </a:lnTo>
                            <a:lnTo>
                              <a:pt x="2427614" y="1868404"/>
                            </a:lnTo>
                            <a:lnTo>
                              <a:pt x="2418956" y="1868404"/>
                            </a:lnTo>
                            <a:lnTo>
                              <a:pt x="2418956" y="1873728"/>
                            </a:lnTo>
                            <a:lnTo>
                              <a:pt x="2410297" y="1876390"/>
                            </a:lnTo>
                            <a:lnTo>
                              <a:pt x="2414626" y="1884375"/>
                            </a:lnTo>
                            <a:lnTo>
                              <a:pt x="2410297" y="1884375"/>
                            </a:lnTo>
                            <a:lnTo>
                              <a:pt x="2414626" y="1887037"/>
                            </a:lnTo>
                            <a:lnTo>
                              <a:pt x="2408132" y="1889699"/>
                            </a:lnTo>
                            <a:lnTo>
                              <a:pt x="2416791" y="1889699"/>
                            </a:lnTo>
                            <a:lnTo>
                              <a:pt x="2425450" y="1879052"/>
                            </a:lnTo>
                            <a:lnTo>
                              <a:pt x="2425450" y="1887703"/>
                            </a:lnTo>
                            <a:lnTo>
                              <a:pt x="2418956" y="1889699"/>
                            </a:lnTo>
                            <a:lnTo>
                              <a:pt x="2425450" y="1889699"/>
                            </a:lnTo>
                            <a:lnTo>
                              <a:pt x="2425450" y="1887703"/>
                            </a:lnTo>
                            <a:lnTo>
                              <a:pt x="2427614" y="1887037"/>
                            </a:lnTo>
                            <a:lnTo>
                              <a:pt x="2431944" y="1892361"/>
                            </a:lnTo>
                            <a:lnTo>
                              <a:pt x="2427614" y="1897684"/>
                            </a:lnTo>
                            <a:lnTo>
                              <a:pt x="2431944" y="1897684"/>
                            </a:lnTo>
                            <a:lnTo>
                              <a:pt x="2427614" y="1903008"/>
                            </a:lnTo>
                            <a:lnTo>
                              <a:pt x="2431944" y="1908332"/>
                            </a:lnTo>
                            <a:lnTo>
                              <a:pt x="2434108" y="1900346"/>
                            </a:lnTo>
                            <a:lnTo>
                              <a:pt x="2436273" y="1900346"/>
                            </a:lnTo>
                            <a:lnTo>
                              <a:pt x="2442767" y="1897684"/>
                            </a:lnTo>
                            <a:lnTo>
                              <a:pt x="2444932" y="1897684"/>
                            </a:lnTo>
                            <a:lnTo>
                              <a:pt x="2451426" y="1897684"/>
                            </a:lnTo>
                            <a:lnTo>
                              <a:pt x="2453591" y="1900346"/>
                            </a:lnTo>
                            <a:lnTo>
                              <a:pt x="2451426" y="1900346"/>
                            </a:lnTo>
                            <a:lnTo>
                              <a:pt x="2451426" y="1903008"/>
                            </a:lnTo>
                            <a:lnTo>
                              <a:pt x="2451426" y="1910993"/>
                            </a:lnTo>
                            <a:lnTo>
                              <a:pt x="2453591" y="1903008"/>
                            </a:lnTo>
                            <a:lnTo>
                              <a:pt x="2453591" y="1900346"/>
                            </a:lnTo>
                            <a:lnTo>
                              <a:pt x="2453591" y="1897684"/>
                            </a:lnTo>
                            <a:lnTo>
                              <a:pt x="2451426" y="1884375"/>
                            </a:lnTo>
                            <a:lnTo>
                              <a:pt x="2453591" y="1884375"/>
                            </a:lnTo>
                            <a:lnTo>
                              <a:pt x="2460085" y="1884375"/>
                            </a:lnTo>
                            <a:lnTo>
                              <a:pt x="2462249" y="1884375"/>
                            </a:lnTo>
                            <a:lnTo>
                              <a:pt x="2462249" y="1900346"/>
                            </a:lnTo>
                            <a:lnTo>
                              <a:pt x="2455755" y="1910993"/>
                            </a:lnTo>
                            <a:lnTo>
                              <a:pt x="2447097" y="1924302"/>
                            </a:lnTo>
                            <a:lnTo>
                              <a:pt x="2436273" y="1942935"/>
                            </a:lnTo>
                            <a:lnTo>
                              <a:pt x="2434108" y="1948259"/>
                            </a:lnTo>
                            <a:lnTo>
                              <a:pt x="2414626" y="1966891"/>
                            </a:lnTo>
                            <a:lnTo>
                              <a:pt x="2410297" y="1966891"/>
                            </a:lnTo>
                            <a:lnTo>
                              <a:pt x="2405967" y="1974877"/>
                            </a:lnTo>
                            <a:lnTo>
                              <a:pt x="2392979" y="1980200"/>
                            </a:lnTo>
                            <a:lnTo>
                              <a:pt x="2388650" y="1985524"/>
                            </a:lnTo>
                            <a:lnTo>
                              <a:pt x="2373497" y="1998833"/>
                            </a:lnTo>
                            <a:lnTo>
                              <a:pt x="2360509" y="2001495"/>
                            </a:lnTo>
                            <a:lnTo>
                              <a:pt x="2332368" y="2004156"/>
                            </a:lnTo>
                            <a:lnTo>
                              <a:pt x="2325873" y="1996171"/>
                            </a:lnTo>
                            <a:lnTo>
                              <a:pt x="2324250" y="1988186"/>
                            </a:lnTo>
                            <a:lnTo>
                              <a:pt x="2325873" y="1988186"/>
                            </a:lnTo>
                            <a:lnTo>
                              <a:pt x="2328038" y="1990847"/>
                            </a:lnTo>
                            <a:lnTo>
                              <a:pt x="2328038" y="1985524"/>
                            </a:lnTo>
                            <a:lnTo>
                              <a:pt x="2323709" y="1977538"/>
                            </a:lnTo>
                            <a:lnTo>
                              <a:pt x="2315050" y="1974877"/>
                            </a:lnTo>
                            <a:lnTo>
                              <a:pt x="2317215" y="1969553"/>
                            </a:lnTo>
                            <a:lnTo>
                              <a:pt x="2323709" y="1974877"/>
                            </a:lnTo>
                            <a:lnTo>
                              <a:pt x="2328038" y="1969553"/>
                            </a:lnTo>
                            <a:lnTo>
                              <a:pt x="2332368" y="1969553"/>
                            </a:lnTo>
                            <a:lnTo>
                              <a:pt x="2336697" y="1964229"/>
                            </a:lnTo>
                            <a:lnTo>
                              <a:pt x="2341026" y="1958906"/>
                            </a:lnTo>
                            <a:lnTo>
                              <a:pt x="2343191" y="1948259"/>
                            </a:lnTo>
                            <a:lnTo>
                              <a:pt x="2341026" y="1948259"/>
                            </a:lnTo>
                            <a:lnTo>
                              <a:pt x="2336697" y="1945597"/>
                            </a:lnTo>
                            <a:lnTo>
                              <a:pt x="2341026" y="1953582"/>
                            </a:lnTo>
                            <a:lnTo>
                              <a:pt x="2341026" y="1956244"/>
                            </a:lnTo>
                            <a:lnTo>
                              <a:pt x="2323709" y="1966891"/>
                            </a:lnTo>
                            <a:lnTo>
                              <a:pt x="2315050" y="1966891"/>
                            </a:lnTo>
                            <a:lnTo>
                              <a:pt x="2310721" y="1966891"/>
                            </a:lnTo>
                            <a:lnTo>
                              <a:pt x="2306391" y="1958906"/>
                            </a:lnTo>
                            <a:lnTo>
                              <a:pt x="2297732" y="1942935"/>
                            </a:lnTo>
                            <a:lnTo>
                              <a:pt x="2297732" y="1934950"/>
                            </a:lnTo>
                            <a:lnTo>
                              <a:pt x="2299897" y="1932288"/>
                            </a:lnTo>
                            <a:lnTo>
                              <a:pt x="2297732" y="1932288"/>
                            </a:lnTo>
                            <a:lnTo>
                              <a:pt x="2295568" y="1921641"/>
                            </a:lnTo>
                            <a:lnTo>
                              <a:pt x="2289074" y="1921641"/>
                            </a:lnTo>
                            <a:lnTo>
                              <a:pt x="2286909" y="1918979"/>
                            </a:lnTo>
                            <a:lnTo>
                              <a:pt x="2280415" y="1913655"/>
                            </a:lnTo>
                            <a:lnTo>
                              <a:pt x="2278250" y="1913655"/>
                            </a:lnTo>
                            <a:lnTo>
                              <a:pt x="2278250" y="1910993"/>
                            </a:lnTo>
                            <a:lnTo>
                              <a:pt x="2278250" y="1908332"/>
                            </a:lnTo>
                            <a:lnTo>
                              <a:pt x="2273921" y="1903008"/>
                            </a:lnTo>
                            <a:lnTo>
                              <a:pt x="2269591" y="1889699"/>
                            </a:lnTo>
                            <a:lnTo>
                              <a:pt x="2263097" y="1887037"/>
                            </a:lnTo>
                            <a:lnTo>
                              <a:pt x="2263097" y="1889699"/>
                            </a:lnTo>
                            <a:lnTo>
                              <a:pt x="2269591" y="1897684"/>
                            </a:lnTo>
                            <a:lnTo>
                              <a:pt x="2278250" y="1910993"/>
                            </a:lnTo>
                            <a:lnTo>
                              <a:pt x="2273921" y="1913655"/>
                            </a:lnTo>
                            <a:lnTo>
                              <a:pt x="2278250" y="1913655"/>
                            </a:lnTo>
                            <a:lnTo>
                              <a:pt x="2280415" y="1918979"/>
                            </a:lnTo>
                            <a:lnTo>
                              <a:pt x="2280415" y="1913655"/>
                            </a:lnTo>
                            <a:lnTo>
                              <a:pt x="2291238" y="1924302"/>
                            </a:lnTo>
                            <a:lnTo>
                              <a:pt x="2291238" y="1942935"/>
                            </a:lnTo>
                            <a:lnTo>
                              <a:pt x="2295568" y="1956244"/>
                            </a:lnTo>
                            <a:lnTo>
                              <a:pt x="2286909" y="1948259"/>
                            </a:lnTo>
                            <a:lnTo>
                              <a:pt x="2278250" y="1948259"/>
                            </a:lnTo>
                            <a:lnTo>
                              <a:pt x="2286909" y="1953582"/>
                            </a:lnTo>
                            <a:lnTo>
                              <a:pt x="2299897" y="1966891"/>
                            </a:lnTo>
                            <a:lnTo>
                              <a:pt x="2289074" y="1958906"/>
                            </a:lnTo>
                            <a:lnTo>
                              <a:pt x="2265262" y="1966891"/>
                            </a:lnTo>
                            <a:lnTo>
                              <a:pt x="2263097" y="1966891"/>
                            </a:lnTo>
                            <a:lnTo>
                              <a:pt x="2260933" y="1966891"/>
                            </a:lnTo>
                            <a:lnTo>
                              <a:pt x="2263097" y="1969553"/>
                            </a:lnTo>
                            <a:lnTo>
                              <a:pt x="2271756" y="1969553"/>
                            </a:lnTo>
                            <a:lnTo>
                              <a:pt x="2260933" y="1977538"/>
                            </a:lnTo>
                            <a:lnTo>
                              <a:pt x="2252274" y="1988186"/>
                            </a:lnTo>
                            <a:lnTo>
                              <a:pt x="2252274" y="1985524"/>
                            </a:lnTo>
                            <a:lnTo>
                              <a:pt x="2254438" y="1977538"/>
                            </a:lnTo>
                            <a:lnTo>
                              <a:pt x="2258768" y="1977538"/>
                            </a:lnTo>
                            <a:lnTo>
                              <a:pt x="2252274" y="1969553"/>
                            </a:lnTo>
                            <a:lnTo>
                              <a:pt x="2254438" y="1977538"/>
                            </a:lnTo>
                            <a:lnTo>
                              <a:pt x="2252274" y="1980200"/>
                            </a:lnTo>
                            <a:lnTo>
                              <a:pt x="2250109" y="1988186"/>
                            </a:lnTo>
                            <a:lnTo>
                              <a:pt x="2250109" y="1996171"/>
                            </a:lnTo>
                            <a:lnTo>
                              <a:pt x="2250109" y="2004156"/>
                            </a:lnTo>
                            <a:lnTo>
                              <a:pt x="2241450" y="1990847"/>
                            </a:lnTo>
                            <a:lnTo>
                              <a:pt x="2234956" y="1996171"/>
                            </a:lnTo>
                            <a:lnTo>
                              <a:pt x="2226297" y="1990847"/>
                            </a:lnTo>
                            <a:lnTo>
                              <a:pt x="2228462" y="1996171"/>
                            </a:lnTo>
                            <a:lnTo>
                              <a:pt x="2224133" y="1990847"/>
                            </a:lnTo>
                            <a:lnTo>
                              <a:pt x="2219803" y="1998833"/>
                            </a:lnTo>
                            <a:lnTo>
                              <a:pt x="2217639" y="1996171"/>
                            </a:lnTo>
                            <a:lnTo>
                              <a:pt x="2217639" y="1990847"/>
                            </a:lnTo>
                            <a:lnTo>
                              <a:pt x="2215474" y="1996171"/>
                            </a:lnTo>
                            <a:lnTo>
                              <a:pt x="2219803" y="1998833"/>
                            </a:lnTo>
                            <a:lnTo>
                              <a:pt x="2228462" y="1996171"/>
                            </a:lnTo>
                            <a:lnTo>
                              <a:pt x="2237121" y="1998833"/>
                            </a:lnTo>
                            <a:lnTo>
                              <a:pt x="2245780" y="2009480"/>
                            </a:lnTo>
                            <a:lnTo>
                              <a:pt x="2243615" y="2009480"/>
                            </a:lnTo>
                            <a:lnTo>
                              <a:pt x="2243615" y="2012142"/>
                            </a:lnTo>
                            <a:lnTo>
                              <a:pt x="2250109" y="2012142"/>
                            </a:lnTo>
                            <a:lnTo>
                              <a:pt x="2243615" y="2014804"/>
                            </a:lnTo>
                            <a:lnTo>
                              <a:pt x="2228462" y="2012142"/>
                            </a:lnTo>
                            <a:lnTo>
                              <a:pt x="2228462" y="2004156"/>
                            </a:lnTo>
                            <a:lnTo>
                              <a:pt x="2226297" y="2004156"/>
                            </a:lnTo>
                            <a:lnTo>
                              <a:pt x="2226297" y="2009480"/>
                            </a:lnTo>
                            <a:lnTo>
                              <a:pt x="2217639" y="2004156"/>
                            </a:lnTo>
                            <a:lnTo>
                              <a:pt x="2215474" y="2009480"/>
                            </a:lnTo>
                            <a:lnTo>
                              <a:pt x="2217639" y="2009480"/>
                            </a:lnTo>
                            <a:lnTo>
                              <a:pt x="2219803" y="2009480"/>
                            </a:lnTo>
                            <a:lnTo>
                              <a:pt x="2228462" y="2012142"/>
                            </a:lnTo>
                            <a:lnTo>
                              <a:pt x="2219803" y="2012142"/>
                            </a:lnTo>
                            <a:lnTo>
                              <a:pt x="2219803" y="2014804"/>
                            </a:lnTo>
                            <a:lnTo>
                              <a:pt x="2228462" y="2014804"/>
                            </a:lnTo>
                            <a:lnTo>
                              <a:pt x="2226297" y="2025451"/>
                            </a:lnTo>
                            <a:lnTo>
                              <a:pt x="2232791" y="2020127"/>
                            </a:lnTo>
                            <a:lnTo>
                              <a:pt x="2243615" y="2022789"/>
                            </a:lnTo>
                            <a:lnTo>
                              <a:pt x="2228462" y="2041422"/>
                            </a:lnTo>
                            <a:lnTo>
                              <a:pt x="2226297" y="2036098"/>
                            </a:lnTo>
                            <a:lnTo>
                              <a:pt x="2224133" y="2036098"/>
                            </a:lnTo>
                            <a:lnTo>
                              <a:pt x="2226297" y="2041422"/>
                            </a:lnTo>
                            <a:lnTo>
                              <a:pt x="2217639" y="2044083"/>
                            </a:lnTo>
                            <a:lnTo>
                              <a:pt x="2213309" y="2046745"/>
                            </a:lnTo>
                            <a:lnTo>
                              <a:pt x="2208980" y="2044083"/>
                            </a:lnTo>
                            <a:lnTo>
                              <a:pt x="2204650" y="2046745"/>
                            </a:lnTo>
                            <a:lnTo>
                              <a:pt x="2191662" y="2041422"/>
                            </a:lnTo>
                            <a:lnTo>
                              <a:pt x="2191662" y="2046745"/>
                            </a:lnTo>
                            <a:lnTo>
                              <a:pt x="2187333" y="2046745"/>
                            </a:lnTo>
                            <a:lnTo>
                              <a:pt x="2183003" y="2041422"/>
                            </a:lnTo>
                            <a:lnTo>
                              <a:pt x="2180839" y="2046745"/>
                            </a:lnTo>
                            <a:lnTo>
                              <a:pt x="2174345" y="2044083"/>
                            </a:lnTo>
                            <a:lnTo>
                              <a:pt x="2178674" y="2046745"/>
                            </a:lnTo>
                            <a:lnTo>
                              <a:pt x="2172180" y="2052069"/>
                            </a:lnTo>
                            <a:lnTo>
                              <a:pt x="2170015" y="2052069"/>
                            </a:lnTo>
                            <a:lnTo>
                              <a:pt x="2167850" y="2052069"/>
                            </a:lnTo>
                            <a:lnTo>
                              <a:pt x="2167850" y="2054731"/>
                            </a:lnTo>
                            <a:lnTo>
                              <a:pt x="2170015" y="2052069"/>
                            </a:lnTo>
                            <a:lnTo>
                              <a:pt x="2170015" y="2054731"/>
                            </a:lnTo>
                            <a:lnTo>
                              <a:pt x="2172180" y="2054731"/>
                            </a:lnTo>
                            <a:lnTo>
                              <a:pt x="2167850" y="2057392"/>
                            </a:lnTo>
                            <a:lnTo>
                              <a:pt x="2163521" y="2054731"/>
                            </a:lnTo>
                            <a:lnTo>
                              <a:pt x="2163521" y="2057392"/>
                            </a:lnTo>
                            <a:lnTo>
                              <a:pt x="2150533" y="2052069"/>
                            </a:lnTo>
                            <a:lnTo>
                              <a:pt x="2146203" y="2065378"/>
                            </a:lnTo>
                            <a:lnTo>
                              <a:pt x="2143730" y="2060815"/>
                            </a:lnTo>
                            <a:lnTo>
                              <a:pt x="2144039" y="2060054"/>
                            </a:lnTo>
                            <a:lnTo>
                              <a:pt x="2143317" y="2060054"/>
                            </a:lnTo>
                            <a:lnTo>
                              <a:pt x="2141874" y="2057392"/>
                            </a:lnTo>
                            <a:lnTo>
                              <a:pt x="2135380" y="2054731"/>
                            </a:lnTo>
                            <a:lnTo>
                              <a:pt x="2131051" y="2054731"/>
                            </a:lnTo>
                            <a:lnTo>
                              <a:pt x="2135380" y="2060054"/>
                            </a:lnTo>
                            <a:lnTo>
                              <a:pt x="2143317" y="2060054"/>
                            </a:lnTo>
                            <a:lnTo>
                              <a:pt x="2143730" y="2060815"/>
                            </a:lnTo>
                            <a:lnTo>
                              <a:pt x="2141874" y="2065378"/>
                            </a:lnTo>
                            <a:lnTo>
                              <a:pt x="2150533" y="2076025"/>
                            </a:lnTo>
                            <a:lnTo>
                              <a:pt x="2152698" y="2076025"/>
                            </a:lnTo>
                            <a:lnTo>
                              <a:pt x="2152698" y="2070701"/>
                            </a:lnTo>
                            <a:lnTo>
                              <a:pt x="2170015" y="2078687"/>
                            </a:lnTo>
                            <a:lnTo>
                              <a:pt x="2172180" y="2078687"/>
                            </a:lnTo>
                            <a:lnTo>
                              <a:pt x="2174345" y="2078687"/>
                            </a:lnTo>
                            <a:lnTo>
                              <a:pt x="2180839" y="2078687"/>
                            </a:lnTo>
                            <a:lnTo>
                              <a:pt x="2172180" y="2089334"/>
                            </a:lnTo>
                            <a:lnTo>
                              <a:pt x="2174345" y="2097320"/>
                            </a:lnTo>
                            <a:lnTo>
                              <a:pt x="2170015" y="2097320"/>
                            </a:lnTo>
                            <a:lnTo>
                              <a:pt x="2172180" y="2099981"/>
                            </a:lnTo>
                            <a:lnTo>
                              <a:pt x="2167850" y="2097320"/>
                            </a:lnTo>
                            <a:lnTo>
                              <a:pt x="2163521" y="2099981"/>
                            </a:lnTo>
                            <a:lnTo>
                              <a:pt x="2167850" y="2099981"/>
                            </a:lnTo>
                            <a:lnTo>
                              <a:pt x="2163521" y="2102643"/>
                            </a:lnTo>
                            <a:lnTo>
                              <a:pt x="2167850" y="2102643"/>
                            </a:lnTo>
                            <a:lnTo>
                              <a:pt x="2167850" y="2099981"/>
                            </a:lnTo>
                            <a:lnTo>
                              <a:pt x="2170015" y="2099981"/>
                            </a:lnTo>
                            <a:lnTo>
                              <a:pt x="2170015" y="2102643"/>
                            </a:lnTo>
                            <a:lnTo>
                              <a:pt x="2174345" y="2099981"/>
                            </a:lnTo>
                            <a:lnTo>
                              <a:pt x="2178674" y="2089334"/>
                            </a:lnTo>
                            <a:lnTo>
                              <a:pt x="2183003" y="2086672"/>
                            </a:lnTo>
                            <a:lnTo>
                              <a:pt x="2183003" y="2091996"/>
                            </a:lnTo>
                            <a:lnTo>
                              <a:pt x="2183003" y="2097320"/>
                            </a:lnTo>
                            <a:lnTo>
                              <a:pt x="2187333" y="2099981"/>
                            </a:lnTo>
                            <a:lnTo>
                              <a:pt x="2183003" y="2102643"/>
                            </a:lnTo>
                            <a:lnTo>
                              <a:pt x="2187333" y="2107967"/>
                            </a:lnTo>
                            <a:lnTo>
                              <a:pt x="2187333" y="2102643"/>
                            </a:lnTo>
                            <a:lnTo>
                              <a:pt x="2187333" y="2099981"/>
                            </a:lnTo>
                            <a:lnTo>
                              <a:pt x="2189497" y="2097320"/>
                            </a:lnTo>
                            <a:lnTo>
                              <a:pt x="2183003" y="2097320"/>
                            </a:lnTo>
                            <a:lnTo>
                              <a:pt x="2187333" y="2086672"/>
                            </a:lnTo>
                            <a:lnTo>
                              <a:pt x="2183003" y="2086672"/>
                            </a:lnTo>
                            <a:lnTo>
                              <a:pt x="2191662" y="2078687"/>
                            </a:lnTo>
                            <a:lnTo>
                              <a:pt x="2191662" y="2081349"/>
                            </a:lnTo>
                            <a:lnTo>
                              <a:pt x="2195992" y="2078687"/>
                            </a:lnTo>
                            <a:lnTo>
                              <a:pt x="2195992" y="2068040"/>
                            </a:lnTo>
                            <a:lnTo>
                              <a:pt x="2208980" y="2065378"/>
                            </a:lnTo>
                            <a:lnTo>
                              <a:pt x="2217639" y="2070701"/>
                            </a:lnTo>
                            <a:lnTo>
                              <a:pt x="2226297" y="2070701"/>
                            </a:lnTo>
                            <a:lnTo>
                              <a:pt x="2226297" y="2068040"/>
                            </a:lnTo>
                            <a:lnTo>
                              <a:pt x="2241450" y="2057392"/>
                            </a:lnTo>
                            <a:lnTo>
                              <a:pt x="2245780" y="2052069"/>
                            </a:lnTo>
                            <a:lnTo>
                              <a:pt x="2250109" y="2041422"/>
                            </a:lnTo>
                            <a:lnTo>
                              <a:pt x="2252274" y="2036098"/>
                            </a:lnTo>
                            <a:lnTo>
                              <a:pt x="2269591" y="2033436"/>
                            </a:lnTo>
                            <a:lnTo>
                              <a:pt x="2278250" y="2041422"/>
                            </a:lnTo>
                            <a:lnTo>
                              <a:pt x="2280415" y="2052069"/>
                            </a:lnTo>
                            <a:lnTo>
                              <a:pt x="2280415" y="2057392"/>
                            </a:lnTo>
                            <a:lnTo>
                              <a:pt x="2278250" y="2086672"/>
                            </a:lnTo>
                            <a:lnTo>
                              <a:pt x="2282580" y="2102643"/>
                            </a:lnTo>
                            <a:lnTo>
                              <a:pt x="2280415" y="2113290"/>
                            </a:lnTo>
                            <a:lnTo>
                              <a:pt x="2280415" y="2126599"/>
                            </a:lnTo>
                            <a:lnTo>
                              <a:pt x="2278250" y="2126599"/>
                            </a:lnTo>
                            <a:lnTo>
                              <a:pt x="2273921" y="2134585"/>
                            </a:lnTo>
                            <a:lnTo>
                              <a:pt x="2278250" y="2131923"/>
                            </a:lnTo>
                            <a:lnTo>
                              <a:pt x="2278250" y="2134585"/>
                            </a:lnTo>
                            <a:lnTo>
                              <a:pt x="2278250" y="2137247"/>
                            </a:lnTo>
                            <a:lnTo>
                              <a:pt x="2278250" y="2155879"/>
                            </a:lnTo>
                            <a:lnTo>
                              <a:pt x="2271756" y="2163865"/>
                            </a:lnTo>
                            <a:lnTo>
                              <a:pt x="2260933" y="2169188"/>
                            </a:lnTo>
                            <a:lnTo>
                              <a:pt x="2252274" y="2169188"/>
                            </a:lnTo>
                            <a:lnTo>
                              <a:pt x="2234956" y="2171850"/>
                            </a:lnTo>
                            <a:lnTo>
                              <a:pt x="2224133" y="2169188"/>
                            </a:lnTo>
                            <a:lnTo>
                              <a:pt x="2215474" y="2171850"/>
                            </a:lnTo>
                            <a:lnTo>
                              <a:pt x="2208980" y="2169188"/>
                            </a:lnTo>
                            <a:lnTo>
                              <a:pt x="2204650" y="2169188"/>
                            </a:lnTo>
                            <a:lnTo>
                              <a:pt x="2198156" y="2169188"/>
                            </a:lnTo>
                            <a:lnTo>
                              <a:pt x="2189497" y="2158541"/>
                            </a:lnTo>
                            <a:lnTo>
                              <a:pt x="2180839" y="2153217"/>
                            </a:lnTo>
                            <a:lnTo>
                              <a:pt x="2172180" y="2153217"/>
                            </a:lnTo>
                            <a:lnTo>
                              <a:pt x="2172180" y="2147894"/>
                            </a:lnTo>
                            <a:lnTo>
                              <a:pt x="2170015" y="2155879"/>
                            </a:lnTo>
                            <a:lnTo>
                              <a:pt x="2163521" y="2153217"/>
                            </a:lnTo>
                            <a:lnTo>
                              <a:pt x="2154862" y="2153217"/>
                            </a:lnTo>
                            <a:lnTo>
                              <a:pt x="2152698" y="2155879"/>
                            </a:lnTo>
                            <a:lnTo>
                              <a:pt x="2152698" y="2158541"/>
                            </a:lnTo>
                            <a:lnTo>
                              <a:pt x="2144039" y="2158541"/>
                            </a:lnTo>
                            <a:lnTo>
                              <a:pt x="2141874" y="2158541"/>
                            </a:lnTo>
                            <a:lnTo>
                              <a:pt x="2124557" y="2158541"/>
                            </a:lnTo>
                            <a:lnTo>
                              <a:pt x="2107239" y="2158541"/>
                            </a:lnTo>
                            <a:lnTo>
                              <a:pt x="2107239" y="2163865"/>
                            </a:lnTo>
                            <a:lnTo>
                              <a:pt x="2115898" y="2163865"/>
                            </a:lnTo>
                            <a:lnTo>
                              <a:pt x="2115898" y="2166526"/>
                            </a:lnTo>
                            <a:lnTo>
                              <a:pt x="2113733" y="2166526"/>
                            </a:lnTo>
                            <a:lnTo>
                              <a:pt x="2105074" y="2166526"/>
                            </a:lnTo>
                            <a:lnTo>
                              <a:pt x="2098580" y="2169188"/>
                            </a:lnTo>
                            <a:lnTo>
                              <a:pt x="2113733" y="2166526"/>
                            </a:lnTo>
                            <a:lnTo>
                              <a:pt x="2115898" y="2167857"/>
                            </a:lnTo>
                            <a:lnTo>
                              <a:pt x="2115898" y="2169188"/>
                            </a:lnTo>
                            <a:lnTo>
                              <a:pt x="2118062" y="2169188"/>
                            </a:lnTo>
                            <a:lnTo>
                              <a:pt x="2115898" y="2167857"/>
                            </a:lnTo>
                            <a:lnTo>
                              <a:pt x="2115898" y="2166526"/>
                            </a:lnTo>
                            <a:lnTo>
                              <a:pt x="2118062" y="2163865"/>
                            </a:lnTo>
                            <a:lnTo>
                              <a:pt x="2122392" y="2163865"/>
                            </a:lnTo>
                            <a:lnTo>
                              <a:pt x="2152698" y="2163865"/>
                            </a:lnTo>
                            <a:lnTo>
                              <a:pt x="2159192" y="2158541"/>
                            </a:lnTo>
                            <a:lnTo>
                              <a:pt x="2167850" y="2166526"/>
                            </a:lnTo>
                            <a:lnTo>
                              <a:pt x="2174345" y="2166526"/>
                            </a:lnTo>
                            <a:lnTo>
                              <a:pt x="2180839" y="2158541"/>
                            </a:lnTo>
                            <a:lnTo>
                              <a:pt x="2187333" y="2163865"/>
                            </a:lnTo>
                            <a:lnTo>
                              <a:pt x="2191662" y="2171850"/>
                            </a:lnTo>
                            <a:lnTo>
                              <a:pt x="2237121" y="2179835"/>
                            </a:lnTo>
                            <a:lnTo>
                              <a:pt x="2237121" y="2198468"/>
                            </a:lnTo>
                            <a:lnTo>
                              <a:pt x="2234956" y="2201130"/>
                            </a:lnTo>
                            <a:lnTo>
                              <a:pt x="2215474" y="2198468"/>
                            </a:lnTo>
                            <a:lnTo>
                              <a:pt x="2213309" y="2198468"/>
                            </a:lnTo>
                            <a:lnTo>
                              <a:pt x="2213309" y="2201130"/>
                            </a:lnTo>
                            <a:lnTo>
                              <a:pt x="2206815" y="2209115"/>
                            </a:lnTo>
                            <a:lnTo>
                              <a:pt x="2183003" y="2219762"/>
                            </a:lnTo>
                            <a:lnTo>
                              <a:pt x="2180839" y="2215770"/>
                            </a:lnTo>
                            <a:lnTo>
                              <a:pt x="2180839" y="2214439"/>
                            </a:lnTo>
                            <a:lnTo>
                              <a:pt x="2180117" y="2214439"/>
                            </a:lnTo>
                            <a:lnTo>
                              <a:pt x="2178674" y="2211777"/>
                            </a:lnTo>
                            <a:lnTo>
                              <a:pt x="2174345" y="2214439"/>
                            </a:lnTo>
                            <a:lnTo>
                              <a:pt x="2180117" y="2214439"/>
                            </a:lnTo>
                            <a:lnTo>
                              <a:pt x="2180839" y="2215770"/>
                            </a:lnTo>
                            <a:lnTo>
                              <a:pt x="2180839" y="2219762"/>
                            </a:lnTo>
                            <a:lnTo>
                              <a:pt x="2161356" y="2222424"/>
                            </a:lnTo>
                            <a:lnTo>
                              <a:pt x="2161356" y="2225086"/>
                            </a:lnTo>
                            <a:lnTo>
                              <a:pt x="2159192" y="2225086"/>
                            </a:lnTo>
                            <a:lnTo>
                              <a:pt x="2154862" y="2227748"/>
                            </a:lnTo>
                            <a:lnTo>
                              <a:pt x="2174345" y="2222424"/>
                            </a:lnTo>
                            <a:lnTo>
                              <a:pt x="2180839" y="2222424"/>
                            </a:lnTo>
                            <a:lnTo>
                              <a:pt x="2180839" y="2225086"/>
                            </a:lnTo>
                            <a:lnTo>
                              <a:pt x="2183003" y="2219762"/>
                            </a:lnTo>
                            <a:lnTo>
                              <a:pt x="2206815" y="2211777"/>
                            </a:lnTo>
                            <a:lnTo>
                              <a:pt x="2206815" y="2214439"/>
                            </a:lnTo>
                            <a:lnTo>
                              <a:pt x="2206815" y="2219762"/>
                            </a:lnTo>
                            <a:lnTo>
                              <a:pt x="2200321" y="2225086"/>
                            </a:lnTo>
                            <a:lnTo>
                              <a:pt x="2200321" y="2227748"/>
                            </a:lnTo>
                            <a:lnTo>
                              <a:pt x="2204650" y="2227748"/>
                            </a:lnTo>
                            <a:lnTo>
                              <a:pt x="2204650" y="2233071"/>
                            </a:lnTo>
                            <a:lnTo>
                              <a:pt x="2195992" y="2235733"/>
                            </a:lnTo>
                            <a:lnTo>
                              <a:pt x="2200321" y="2235733"/>
                            </a:lnTo>
                            <a:lnTo>
                              <a:pt x="2206815" y="2233071"/>
                            </a:lnTo>
                            <a:lnTo>
                              <a:pt x="2208980" y="2233071"/>
                            </a:lnTo>
                            <a:lnTo>
                              <a:pt x="2208980" y="2227748"/>
                            </a:lnTo>
                            <a:lnTo>
                              <a:pt x="2200321" y="2225086"/>
                            </a:lnTo>
                            <a:lnTo>
                              <a:pt x="2206815" y="2222424"/>
                            </a:lnTo>
                            <a:lnTo>
                              <a:pt x="2208980" y="2222424"/>
                            </a:lnTo>
                            <a:lnTo>
                              <a:pt x="2206815" y="2214439"/>
                            </a:lnTo>
                            <a:lnTo>
                              <a:pt x="2213309" y="2203792"/>
                            </a:lnTo>
                            <a:lnTo>
                              <a:pt x="2217639" y="2201130"/>
                            </a:lnTo>
                            <a:lnTo>
                              <a:pt x="2224133" y="2201130"/>
                            </a:lnTo>
                            <a:lnTo>
                              <a:pt x="2224133" y="2203792"/>
                            </a:lnTo>
                            <a:lnTo>
                              <a:pt x="2224133" y="2211777"/>
                            </a:lnTo>
                            <a:lnTo>
                              <a:pt x="2219804" y="2222424"/>
                            </a:lnTo>
                            <a:lnTo>
                              <a:pt x="2224133" y="2219762"/>
                            </a:lnTo>
                            <a:lnTo>
                              <a:pt x="2226297" y="2214439"/>
                            </a:lnTo>
                            <a:lnTo>
                              <a:pt x="2224133" y="2203792"/>
                            </a:lnTo>
                            <a:lnTo>
                              <a:pt x="2234956" y="2203792"/>
                            </a:lnTo>
                            <a:lnTo>
                              <a:pt x="2241450" y="2201130"/>
                            </a:lnTo>
                            <a:lnTo>
                              <a:pt x="2243615" y="2182497"/>
                            </a:lnTo>
                            <a:lnTo>
                              <a:pt x="2245780" y="2179835"/>
                            </a:lnTo>
                            <a:lnTo>
                              <a:pt x="2258768" y="2179835"/>
                            </a:lnTo>
                            <a:lnTo>
                              <a:pt x="2278250" y="2171850"/>
                            </a:lnTo>
                            <a:lnTo>
                              <a:pt x="2289074" y="2169188"/>
                            </a:lnTo>
                            <a:lnTo>
                              <a:pt x="2289074" y="2177174"/>
                            </a:lnTo>
                            <a:lnTo>
                              <a:pt x="2273921" y="2203792"/>
                            </a:lnTo>
                            <a:lnTo>
                              <a:pt x="2252274" y="2227748"/>
                            </a:lnTo>
                            <a:lnTo>
                              <a:pt x="2245780" y="2227748"/>
                            </a:lnTo>
                            <a:lnTo>
                              <a:pt x="2237121" y="2243719"/>
                            </a:lnTo>
                            <a:lnTo>
                              <a:pt x="2226297" y="2238395"/>
                            </a:lnTo>
                            <a:lnTo>
                              <a:pt x="2219803" y="2238395"/>
                            </a:lnTo>
                            <a:lnTo>
                              <a:pt x="2219803" y="2243719"/>
                            </a:lnTo>
                            <a:lnTo>
                              <a:pt x="2226297" y="2238395"/>
                            </a:lnTo>
                            <a:lnTo>
                              <a:pt x="2232791" y="2243719"/>
                            </a:lnTo>
                            <a:lnTo>
                              <a:pt x="2232791" y="2249042"/>
                            </a:lnTo>
                            <a:lnTo>
                              <a:pt x="2217639" y="2259689"/>
                            </a:lnTo>
                            <a:lnTo>
                              <a:pt x="2198156" y="2283646"/>
                            </a:lnTo>
                            <a:lnTo>
                              <a:pt x="2191662" y="2280984"/>
                            </a:lnTo>
                            <a:lnTo>
                              <a:pt x="2187333" y="2280984"/>
                            </a:lnTo>
                            <a:lnTo>
                              <a:pt x="2174345" y="2275660"/>
                            </a:lnTo>
                            <a:lnTo>
                              <a:pt x="2167850" y="2275660"/>
                            </a:lnTo>
                            <a:lnTo>
                              <a:pt x="2161356" y="2275660"/>
                            </a:lnTo>
                            <a:lnTo>
                              <a:pt x="2150533" y="2275660"/>
                            </a:lnTo>
                            <a:lnTo>
                              <a:pt x="2146203" y="2270337"/>
                            </a:lnTo>
                            <a:lnTo>
                              <a:pt x="2144039" y="2270337"/>
                            </a:lnTo>
                            <a:lnTo>
                              <a:pt x="2133215" y="2267675"/>
                            </a:lnTo>
                            <a:lnTo>
                              <a:pt x="2115898" y="2267675"/>
                            </a:lnTo>
                            <a:lnTo>
                              <a:pt x="2109404" y="2270337"/>
                            </a:lnTo>
                            <a:lnTo>
                              <a:pt x="2098580" y="2275660"/>
                            </a:lnTo>
                            <a:lnTo>
                              <a:pt x="2089921" y="2270337"/>
                            </a:lnTo>
                            <a:lnTo>
                              <a:pt x="2087757" y="2270337"/>
                            </a:lnTo>
                            <a:lnTo>
                              <a:pt x="2085592" y="2270337"/>
                            </a:lnTo>
                            <a:lnTo>
                              <a:pt x="2076933" y="2267675"/>
                            </a:lnTo>
                            <a:lnTo>
                              <a:pt x="2070439" y="2265013"/>
                            </a:lnTo>
                            <a:lnTo>
                              <a:pt x="2068274" y="2265013"/>
                            </a:lnTo>
                            <a:lnTo>
                              <a:pt x="2063945" y="2259689"/>
                            </a:lnTo>
                            <a:lnTo>
                              <a:pt x="2061780" y="2265013"/>
                            </a:lnTo>
                            <a:lnTo>
                              <a:pt x="2061780" y="2275660"/>
                            </a:lnTo>
                            <a:lnTo>
                              <a:pt x="2059616" y="2280984"/>
                            </a:lnTo>
                            <a:lnTo>
                              <a:pt x="2053121" y="2278322"/>
                            </a:lnTo>
                            <a:lnTo>
                              <a:pt x="2050957" y="2278322"/>
                            </a:lnTo>
                            <a:lnTo>
                              <a:pt x="2046627" y="2280984"/>
                            </a:lnTo>
                            <a:lnTo>
                              <a:pt x="2046627" y="2278322"/>
                            </a:lnTo>
                            <a:lnTo>
                              <a:pt x="2044463" y="2280984"/>
                            </a:lnTo>
                            <a:lnTo>
                              <a:pt x="2044463" y="2275660"/>
                            </a:lnTo>
                            <a:lnTo>
                              <a:pt x="2042298" y="2265013"/>
                            </a:lnTo>
                            <a:lnTo>
                              <a:pt x="2036303" y="2260099"/>
                            </a:lnTo>
                            <a:lnTo>
                              <a:pt x="2036886" y="2259024"/>
                            </a:lnTo>
                            <a:lnTo>
                              <a:pt x="2042298" y="2249042"/>
                            </a:lnTo>
                            <a:lnTo>
                              <a:pt x="2035804" y="2254366"/>
                            </a:lnTo>
                            <a:lnTo>
                              <a:pt x="2035804" y="2257028"/>
                            </a:lnTo>
                            <a:lnTo>
                              <a:pt x="2033639" y="2254366"/>
                            </a:lnTo>
                            <a:lnTo>
                              <a:pt x="2035213" y="2262109"/>
                            </a:lnTo>
                            <a:lnTo>
                              <a:pt x="2033639" y="2265013"/>
                            </a:lnTo>
                            <a:lnTo>
                              <a:pt x="2035804" y="2265013"/>
                            </a:lnTo>
                            <a:lnTo>
                              <a:pt x="2042298" y="2267675"/>
                            </a:lnTo>
                            <a:lnTo>
                              <a:pt x="2042298" y="2270337"/>
                            </a:lnTo>
                            <a:lnTo>
                              <a:pt x="2042298" y="2275660"/>
                            </a:lnTo>
                            <a:lnTo>
                              <a:pt x="2042298" y="2280984"/>
                            </a:lnTo>
                            <a:lnTo>
                              <a:pt x="2046627" y="2283646"/>
                            </a:lnTo>
                            <a:lnTo>
                              <a:pt x="2050957" y="2294293"/>
                            </a:lnTo>
                            <a:lnTo>
                              <a:pt x="2061780" y="2299616"/>
                            </a:lnTo>
                            <a:lnTo>
                              <a:pt x="2055286" y="2304940"/>
                            </a:lnTo>
                            <a:lnTo>
                              <a:pt x="2053121" y="2304940"/>
                            </a:lnTo>
                            <a:lnTo>
                              <a:pt x="2050957" y="2302278"/>
                            </a:lnTo>
                            <a:lnTo>
                              <a:pt x="2044463" y="2310264"/>
                            </a:lnTo>
                            <a:lnTo>
                              <a:pt x="2035804" y="2304940"/>
                            </a:lnTo>
                            <a:lnTo>
                              <a:pt x="2022816" y="2312925"/>
                            </a:lnTo>
                            <a:lnTo>
                              <a:pt x="2018486" y="2310264"/>
                            </a:lnTo>
                            <a:lnTo>
                              <a:pt x="2016322" y="2310264"/>
                            </a:lnTo>
                            <a:lnTo>
                              <a:pt x="2009827" y="2315587"/>
                            </a:lnTo>
                            <a:lnTo>
                              <a:pt x="2007663" y="2312925"/>
                            </a:lnTo>
                            <a:lnTo>
                              <a:pt x="2007663" y="2315587"/>
                            </a:lnTo>
                            <a:lnTo>
                              <a:pt x="2009827" y="2315587"/>
                            </a:lnTo>
                            <a:lnTo>
                              <a:pt x="2007663" y="2326235"/>
                            </a:lnTo>
                            <a:lnTo>
                              <a:pt x="2005498" y="2358176"/>
                            </a:lnTo>
                            <a:lnTo>
                              <a:pt x="1986016" y="2368823"/>
                            </a:lnTo>
                            <a:lnTo>
                              <a:pt x="1977357" y="2368823"/>
                            </a:lnTo>
                            <a:lnTo>
                              <a:pt x="1973028" y="2366162"/>
                            </a:lnTo>
                            <a:lnTo>
                              <a:pt x="1973028" y="2368823"/>
                            </a:lnTo>
                            <a:lnTo>
                              <a:pt x="1964369" y="2371485"/>
                            </a:lnTo>
                            <a:lnTo>
                              <a:pt x="1962204" y="2371485"/>
                            </a:lnTo>
                            <a:lnTo>
                              <a:pt x="1953545" y="2368823"/>
                            </a:lnTo>
                            <a:lnTo>
                              <a:pt x="1944887" y="2350191"/>
                            </a:lnTo>
                            <a:lnTo>
                              <a:pt x="1940557" y="2347529"/>
                            </a:lnTo>
                            <a:lnTo>
                              <a:pt x="1936228" y="2347529"/>
                            </a:lnTo>
                            <a:lnTo>
                              <a:pt x="1934063" y="2347529"/>
                            </a:lnTo>
                            <a:lnTo>
                              <a:pt x="1925404" y="2350191"/>
                            </a:lnTo>
                            <a:lnTo>
                              <a:pt x="1918910" y="2360838"/>
                            </a:lnTo>
                            <a:lnTo>
                              <a:pt x="1895098" y="2344867"/>
                            </a:lnTo>
                            <a:lnTo>
                              <a:pt x="1895098" y="2339544"/>
                            </a:lnTo>
                            <a:lnTo>
                              <a:pt x="1888604" y="2334220"/>
                            </a:lnTo>
                            <a:lnTo>
                              <a:pt x="1879946" y="2331558"/>
                            </a:lnTo>
                            <a:lnTo>
                              <a:pt x="1882110" y="2326235"/>
                            </a:lnTo>
                            <a:lnTo>
                              <a:pt x="1888604" y="2320911"/>
                            </a:lnTo>
                            <a:lnTo>
                              <a:pt x="1888604" y="2312925"/>
                            </a:lnTo>
                            <a:lnTo>
                              <a:pt x="1890769" y="2312925"/>
                            </a:lnTo>
                            <a:lnTo>
                              <a:pt x="1897263" y="2312925"/>
                            </a:lnTo>
                            <a:lnTo>
                              <a:pt x="1895098" y="2299616"/>
                            </a:lnTo>
                            <a:lnTo>
                              <a:pt x="1897263" y="2299616"/>
                            </a:lnTo>
                            <a:lnTo>
                              <a:pt x="1895098" y="2294293"/>
                            </a:lnTo>
                            <a:lnTo>
                              <a:pt x="1897263" y="2291631"/>
                            </a:lnTo>
                            <a:lnTo>
                              <a:pt x="1897263" y="2294293"/>
                            </a:lnTo>
                            <a:lnTo>
                              <a:pt x="1899428" y="2288969"/>
                            </a:lnTo>
                            <a:lnTo>
                              <a:pt x="1903757" y="2294293"/>
                            </a:lnTo>
                            <a:lnTo>
                              <a:pt x="1903757" y="2299616"/>
                            </a:lnTo>
                            <a:lnTo>
                              <a:pt x="1908087" y="2299616"/>
                            </a:lnTo>
                            <a:lnTo>
                              <a:pt x="1912416" y="2294293"/>
                            </a:lnTo>
                            <a:lnTo>
                              <a:pt x="1908087" y="2283646"/>
                            </a:lnTo>
                            <a:lnTo>
                              <a:pt x="1923240" y="2280984"/>
                            </a:lnTo>
                            <a:lnTo>
                              <a:pt x="1931898" y="2275660"/>
                            </a:lnTo>
                            <a:lnTo>
                              <a:pt x="1934063" y="2275660"/>
                            </a:lnTo>
                            <a:lnTo>
                              <a:pt x="1940557" y="2275660"/>
                            </a:lnTo>
                            <a:lnTo>
                              <a:pt x="1944887" y="2275660"/>
                            </a:lnTo>
                            <a:lnTo>
                              <a:pt x="1944887" y="2270337"/>
                            </a:lnTo>
                            <a:lnTo>
                              <a:pt x="1942722" y="2265013"/>
                            </a:lnTo>
                            <a:lnTo>
                              <a:pt x="1936228" y="2257028"/>
                            </a:lnTo>
                            <a:lnTo>
                              <a:pt x="1934063" y="2246380"/>
                            </a:lnTo>
                            <a:lnTo>
                              <a:pt x="1931898" y="2246380"/>
                            </a:lnTo>
                            <a:lnTo>
                              <a:pt x="1923240" y="2249042"/>
                            </a:lnTo>
                            <a:lnTo>
                              <a:pt x="1918910" y="2238395"/>
                            </a:lnTo>
                            <a:lnTo>
                              <a:pt x="1912416" y="2222424"/>
                            </a:lnTo>
                            <a:lnTo>
                              <a:pt x="1908087" y="2211777"/>
                            </a:lnTo>
                            <a:lnTo>
                              <a:pt x="1905922" y="2211777"/>
                            </a:lnTo>
                            <a:lnTo>
                              <a:pt x="1899428" y="2209115"/>
                            </a:lnTo>
                            <a:lnTo>
                              <a:pt x="1905922" y="2201130"/>
                            </a:lnTo>
                            <a:lnTo>
                              <a:pt x="1903757" y="2193144"/>
                            </a:lnTo>
                            <a:lnTo>
                              <a:pt x="1899428" y="2190483"/>
                            </a:lnTo>
                            <a:lnTo>
                              <a:pt x="1882110" y="2177174"/>
                            </a:lnTo>
                            <a:lnTo>
                              <a:pt x="1871287" y="2182497"/>
                            </a:lnTo>
                            <a:lnTo>
                              <a:pt x="1869122" y="2182497"/>
                            </a:lnTo>
                            <a:lnTo>
                              <a:pt x="1851804" y="2187821"/>
                            </a:lnTo>
                            <a:lnTo>
                              <a:pt x="1845310" y="2187821"/>
                            </a:lnTo>
                            <a:lnTo>
                              <a:pt x="1843146" y="2187821"/>
                            </a:lnTo>
                            <a:lnTo>
                              <a:pt x="1836652" y="2187821"/>
                            </a:lnTo>
                            <a:lnTo>
                              <a:pt x="1832322" y="2190483"/>
                            </a:lnTo>
                            <a:lnTo>
                              <a:pt x="1825828" y="2198468"/>
                            </a:lnTo>
                            <a:lnTo>
                              <a:pt x="1823663" y="2198468"/>
                            </a:lnTo>
                            <a:lnTo>
                              <a:pt x="1821499" y="2198468"/>
                            </a:lnTo>
                            <a:lnTo>
                              <a:pt x="1815005" y="2201130"/>
                            </a:lnTo>
                            <a:lnTo>
                              <a:pt x="1815005" y="2198468"/>
                            </a:lnTo>
                            <a:lnTo>
                              <a:pt x="1812840" y="2198468"/>
                            </a:lnTo>
                            <a:lnTo>
                              <a:pt x="1812840" y="2201130"/>
                            </a:lnTo>
                            <a:lnTo>
                              <a:pt x="1812840" y="2203792"/>
                            </a:lnTo>
                            <a:lnTo>
                              <a:pt x="1806346" y="2209115"/>
                            </a:lnTo>
                            <a:lnTo>
                              <a:pt x="1797687" y="2209115"/>
                            </a:lnTo>
                            <a:lnTo>
                              <a:pt x="1795522" y="2209115"/>
                            </a:lnTo>
                            <a:lnTo>
                              <a:pt x="1795522" y="2203792"/>
                            </a:lnTo>
                            <a:lnTo>
                              <a:pt x="1789028" y="2201130"/>
                            </a:lnTo>
                            <a:lnTo>
                              <a:pt x="1786864" y="2198468"/>
                            </a:lnTo>
                            <a:lnTo>
                              <a:pt x="1789028" y="2193144"/>
                            </a:lnTo>
                            <a:lnTo>
                              <a:pt x="1782534" y="2198468"/>
                            </a:lnTo>
                            <a:lnTo>
                              <a:pt x="1780369" y="2198468"/>
                            </a:lnTo>
                            <a:lnTo>
                              <a:pt x="1778205" y="2193144"/>
                            </a:lnTo>
                            <a:lnTo>
                              <a:pt x="1778205" y="2190483"/>
                            </a:lnTo>
                            <a:lnTo>
                              <a:pt x="1771711" y="2182497"/>
                            </a:lnTo>
                            <a:lnTo>
                              <a:pt x="1771711" y="2179835"/>
                            </a:lnTo>
                            <a:lnTo>
                              <a:pt x="1771711" y="2177174"/>
                            </a:lnTo>
                            <a:lnTo>
                              <a:pt x="1771711" y="2171850"/>
                            </a:lnTo>
                            <a:lnTo>
                              <a:pt x="1771711" y="2169188"/>
                            </a:lnTo>
                            <a:lnTo>
                              <a:pt x="1760887" y="2169188"/>
                            </a:lnTo>
                            <a:lnTo>
                              <a:pt x="1752228" y="2166526"/>
                            </a:lnTo>
                            <a:lnTo>
                              <a:pt x="1752228" y="2163865"/>
                            </a:lnTo>
                            <a:lnTo>
                              <a:pt x="1752228" y="2147894"/>
                            </a:lnTo>
                            <a:lnTo>
                              <a:pt x="1752228" y="2137247"/>
                            </a:lnTo>
                            <a:lnTo>
                              <a:pt x="1752228" y="2131923"/>
                            </a:lnTo>
                            <a:lnTo>
                              <a:pt x="1752228" y="2126599"/>
                            </a:lnTo>
                            <a:lnTo>
                              <a:pt x="1752228" y="2126266"/>
                            </a:lnTo>
                            <a:lnTo>
                              <a:pt x="1751295" y="2126266"/>
                            </a:lnTo>
                            <a:lnTo>
                              <a:pt x="1749145" y="2126266"/>
                            </a:lnTo>
                            <a:lnTo>
                              <a:pt x="1742696" y="2123555"/>
                            </a:lnTo>
                            <a:lnTo>
                              <a:pt x="1740547" y="2123555"/>
                            </a:lnTo>
                            <a:lnTo>
                              <a:pt x="1738397" y="2123555"/>
                            </a:lnTo>
                            <a:lnTo>
                              <a:pt x="1731948" y="2123555"/>
                            </a:lnTo>
                            <a:lnTo>
                              <a:pt x="1723349" y="2120844"/>
                            </a:lnTo>
                            <a:lnTo>
                              <a:pt x="1712601" y="2115422"/>
                            </a:lnTo>
                            <a:lnTo>
                              <a:pt x="1706152" y="2115422"/>
                            </a:lnTo>
                            <a:lnTo>
                              <a:pt x="1684656" y="2123555"/>
                            </a:lnTo>
                            <a:lnTo>
                              <a:pt x="1676057" y="2120844"/>
                            </a:lnTo>
                            <a:lnTo>
                              <a:pt x="1676057" y="2123555"/>
                            </a:lnTo>
                            <a:lnTo>
                              <a:pt x="1676057" y="2131688"/>
                            </a:lnTo>
                            <a:lnTo>
                              <a:pt x="1669608" y="2137111"/>
                            </a:lnTo>
                            <a:lnTo>
                              <a:pt x="1667458" y="2145244"/>
                            </a:lnTo>
                            <a:lnTo>
                              <a:pt x="1661009" y="2147955"/>
                            </a:lnTo>
                            <a:lnTo>
                              <a:pt x="1656710" y="2142533"/>
                            </a:lnTo>
                            <a:lnTo>
                              <a:pt x="1652411" y="2145244"/>
                            </a:lnTo>
                            <a:lnTo>
                              <a:pt x="1650261" y="2145244"/>
                            </a:lnTo>
                            <a:lnTo>
                              <a:pt x="1652411" y="2153377"/>
                            </a:lnTo>
                            <a:lnTo>
                              <a:pt x="1648111" y="2153377"/>
                            </a:lnTo>
                            <a:lnTo>
                              <a:pt x="1643812" y="2156089"/>
                            </a:lnTo>
                            <a:lnTo>
                              <a:pt x="1641662" y="2156089"/>
                            </a:lnTo>
                            <a:lnTo>
                              <a:pt x="1630914" y="2158800"/>
                            </a:lnTo>
                            <a:lnTo>
                              <a:pt x="1626615" y="2158800"/>
                            </a:lnTo>
                            <a:lnTo>
                              <a:pt x="1626615" y="2166933"/>
                            </a:lnTo>
                            <a:lnTo>
                              <a:pt x="1626615" y="2172355"/>
                            </a:lnTo>
                            <a:lnTo>
                              <a:pt x="1624465" y="2172355"/>
                            </a:lnTo>
                            <a:lnTo>
                              <a:pt x="1622316" y="2169644"/>
                            </a:lnTo>
                            <a:lnTo>
                              <a:pt x="1618016" y="2172355"/>
                            </a:lnTo>
                            <a:lnTo>
                              <a:pt x="1615867" y="2177778"/>
                            </a:lnTo>
                            <a:lnTo>
                              <a:pt x="1605118" y="2183200"/>
                            </a:lnTo>
                            <a:lnTo>
                              <a:pt x="1598669" y="2180489"/>
                            </a:lnTo>
                            <a:lnTo>
                              <a:pt x="1594370" y="2177778"/>
                            </a:lnTo>
                            <a:lnTo>
                              <a:pt x="1585771" y="2183200"/>
                            </a:lnTo>
                            <a:lnTo>
                              <a:pt x="1579322" y="2188622"/>
                            </a:lnTo>
                            <a:lnTo>
                              <a:pt x="1579322" y="2191333"/>
                            </a:lnTo>
                            <a:lnTo>
                              <a:pt x="1568574" y="2199467"/>
                            </a:lnTo>
                            <a:lnTo>
                              <a:pt x="1566425" y="2202178"/>
                            </a:lnTo>
                            <a:lnTo>
                              <a:pt x="1562125" y="2202178"/>
                            </a:lnTo>
                            <a:lnTo>
                              <a:pt x="1559976" y="2202178"/>
                            </a:lnTo>
                            <a:lnTo>
                              <a:pt x="1557826" y="2204889"/>
                            </a:lnTo>
                            <a:lnTo>
                              <a:pt x="1544928" y="2210311"/>
                            </a:lnTo>
                            <a:lnTo>
                              <a:pt x="1540629" y="2210311"/>
                            </a:lnTo>
                            <a:lnTo>
                              <a:pt x="1536329" y="2204889"/>
                            </a:lnTo>
                            <a:lnTo>
                              <a:pt x="1525581" y="2202178"/>
                            </a:lnTo>
                            <a:lnTo>
                              <a:pt x="1523431" y="2202178"/>
                            </a:lnTo>
                            <a:lnTo>
                              <a:pt x="1516983" y="2210311"/>
                            </a:lnTo>
                            <a:lnTo>
                              <a:pt x="1514833" y="2210311"/>
                            </a:lnTo>
                            <a:lnTo>
                              <a:pt x="1495486" y="2191333"/>
                            </a:lnTo>
                            <a:lnTo>
                              <a:pt x="1491187" y="2191333"/>
                            </a:lnTo>
                            <a:lnTo>
                              <a:pt x="1495486" y="2202178"/>
                            </a:lnTo>
                            <a:lnTo>
                              <a:pt x="1495486" y="2210311"/>
                            </a:lnTo>
                            <a:lnTo>
                              <a:pt x="1495486" y="2221156"/>
                            </a:lnTo>
                            <a:lnTo>
                              <a:pt x="1495486" y="2223867"/>
                            </a:lnTo>
                            <a:lnTo>
                              <a:pt x="1491187" y="2226578"/>
                            </a:lnTo>
                            <a:lnTo>
                              <a:pt x="1484738" y="2226578"/>
                            </a:lnTo>
                            <a:lnTo>
                              <a:pt x="1480438" y="2221156"/>
                            </a:lnTo>
                            <a:lnTo>
                              <a:pt x="1478289" y="2210311"/>
                            </a:lnTo>
                            <a:lnTo>
                              <a:pt x="1471840" y="2191333"/>
                            </a:lnTo>
                            <a:lnTo>
                              <a:pt x="1476139" y="2183200"/>
                            </a:lnTo>
                            <a:lnTo>
                              <a:pt x="1471840" y="2183200"/>
                            </a:lnTo>
                            <a:lnTo>
                              <a:pt x="1471840" y="2177778"/>
                            </a:lnTo>
                            <a:lnTo>
                              <a:pt x="1471840" y="2172355"/>
                            </a:lnTo>
                            <a:lnTo>
                              <a:pt x="1476139" y="2172355"/>
                            </a:lnTo>
                            <a:lnTo>
                              <a:pt x="1476139" y="2169644"/>
                            </a:lnTo>
                            <a:lnTo>
                              <a:pt x="1471840" y="2166933"/>
                            </a:lnTo>
                            <a:lnTo>
                              <a:pt x="1471840" y="2158800"/>
                            </a:lnTo>
                            <a:lnTo>
                              <a:pt x="1476139" y="2156089"/>
                            </a:lnTo>
                            <a:lnTo>
                              <a:pt x="1480438" y="2158800"/>
                            </a:lnTo>
                            <a:lnTo>
                              <a:pt x="1480438" y="2147955"/>
                            </a:lnTo>
                            <a:lnTo>
                              <a:pt x="1484738" y="2153377"/>
                            </a:lnTo>
                            <a:lnTo>
                              <a:pt x="1489037" y="2145244"/>
                            </a:lnTo>
                            <a:lnTo>
                              <a:pt x="1486887" y="2137111"/>
                            </a:lnTo>
                            <a:lnTo>
                              <a:pt x="1478289" y="2137111"/>
                            </a:lnTo>
                            <a:lnTo>
                              <a:pt x="1478289" y="2134399"/>
                            </a:lnTo>
                            <a:lnTo>
                              <a:pt x="1469690" y="2137111"/>
                            </a:lnTo>
                            <a:lnTo>
                              <a:pt x="1463241" y="2134399"/>
                            </a:lnTo>
                            <a:lnTo>
                              <a:pt x="1467540" y="2115422"/>
                            </a:lnTo>
                            <a:lnTo>
                              <a:pt x="1463241" y="2109999"/>
                            </a:lnTo>
                            <a:lnTo>
                              <a:pt x="1454643" y="2101866"/>
                            </a:lnTo>
                            <a:lnTo>
                              <a:pt x="1458942" y="2096444"/>
                            </a:lnTo>
                            <a:lnTo>
                              <a:pt x="1463241" y="2088310"/>
                            </a:lnTo>
                            <a:lnTo>
                              <a:pt x="1461091" y="2085599"/>
                            </a:lnTo>
                            <a:lnTo>
                              <a:pt x="1463241" y="2080177"/>
                            </a:lnTo>
                            <a:lnTo>
                              <a:pt x="1461091" y="2077466"/>
                            </a:lnTo>
                            <a:lnTo>
                              <a:pt x="1458942" y="2077466"/>
                            </a:lnTo>
                            <a:lnTo>
                              <a:pt x="1458942" y="2074754"/>
                            </a:lnTo>
                            <a:lnTo>
                              <a:pt x="1454643" y="2074754"/>
                            </a:lnTo>
                            <a:lnTo>
                              <a:pt x="1454643" y="2069332"/>
                            </a:lnTo>
                            <a:lnTo>
                              <a:pt x="1450343" y="2074754"/>
                            </a:lnTo>
                            <a:lnTo>
                              <a:pt x="1443894" y="2063910"/>
                            </a:lnTo>
                            <a:lnTo>
                              <a:pt x="1443894" y="2055776"/>
                            </a:lnTo>
                            <a:lnTo>
                              <a:pt x="1441745" y="2055776"/>
                            </a:lnTo>
                            <a:lnTo>
                              <a:pt x="1430996" y="2063910"/>
                            </a:lnTo>
                            <a:lnTo>
                              <a:pt x="1426697" y="2058488"/>
                            </a:lnTo>
                            <a:lnTo>
                              <a:pt x="1426697" y="2055776"/>
                            </a:lnTo>
                            <a:lnTo>
                              <a:pt x="1418098" y="2055776"/>
                            </a:lnTo>
                            <a:lnTo>
                              <a:pt x="1413799" y="2055776"/>
                            </a:lnTo>
                            <a:lnTo>
                              <a:pt x="1396602" y="2039510"/>
                            </a:lnTo>
                            <a:lnTo>
                              <a:pt x="1394452" y="2039510"/>
                            </a:lnTo>
                            <a:lnTo>
                              <a:pt x="1394452" y="2034087"/>
                            </a:lnTo>
                            <a:lnTo>
                              <a:pt x="1394452" y="2028665"/>
                            </a:lnTo>
                            <a:lnTo>
                              <a:pt x="1390153" y="2017821"/>
                            </a:lnTo>
                            <a:lnTo>
                              <a:pt x="1385854" y="2012398"/>
                            </a:lnTo>
                            <a:lnTo>
                              <a:pt x="1390153" y="2009687"/>
                            </a:lnTo>
                            <a:lnTo>
                              <a:pt x="1388003" y="2001554"/>
                            </a:lnTo>
                            <a:lnTo>
                              <a:pt x="1377255" y="1985287"/>
                            </a:lnTo>
                            <a:lnTo>
                              <a:pt x="1372956" y="1982576"/>
                            </a:lnTo>
                            <a:lnTo>
                              <a:pt x="1368656" y="1987998"/>
                            </a:lnTo>
                            <a:lnTo>
                              <a:pt x="1360058" y="1971731"/>
                            </a:lnTo>
                            <a:lnTo>
                              <a:pt x="1360058" y="1966309"/>
                            </a:lnTo>
                            <a:lnTo>
                              <a:pt x="1353609" y="1960887"/>
                            </a:lnTo>
                            <a:lnTo>
                              <a:pt x="1360058" y="1960887"/>
                            </a:lnTo>
                            <a:lnTo>
                              <a:pt x="1362207" y="1950042"/>
                            </a:lnTo>
                            <a:lnTo>
                              <a:pt x="1364357" y="1950042"/>
                            </a:lnTo>
                            <a:lnTo>
                              <a:pt x="1370806" y="1941909"/>
                            </a:lnTo>
                            <a:lnTo>
                              <a:pt x="1372956" y="1941909"/>
                            </a:lnTo>
                            <a:lnTo>
                              <a:pt x="1377255" y="1944620"/>
                            </a:lnTo>
                            <a:lnTo>
                              <a:pt x="1381554" y="1939198"/>
                            </a:lnTo>
                            <a:lnTo>
                              <a:pt x="1388003" y="1950042"/>
                            </a:lnTo>
                            <a:lnTo>
                              <a:pt x="1381554" y="1960887"/>
                            </a:lnTo>
                            <a:lnTo>
                              <a:pt x="1385854" y="1960887"/>
                            </a:lnTo>
                            <a:lnTo>
                              <a:pt x="1396602" y="1982576"/>
                            </a:lnTo>
                            <a:lnTo>
                              <a:pt x="1398752" y="1987998"/>
                            </a:lnTo>
                            <a:lnTo>
                              <a:pt x="1400901" y="1987998"/>
                            </a:lnTo>
                            <a:lnTo>
                              <a:pt x="1407350" y="1987998"/>
                            </a:lnTo>
                            <a:lnTo>
                              <a:pt x="1413799" y="1985287"/>
                            </a:lnTo>
                            <a:lnTo>
                              <a:pt x="1415949" y="1985287"/>
                            </a:lnTo>
                            <a:lnTo>
                              <a:pt x="1415949" y="1982576"/>
                            </a:lnTo>
                            <a:lnTo>
                              <a:pt x="1426697" y="1993420"/>
                            </a:lnTo>
                            <a:lnTo>
                              <a:pt x="1439595" y="1987998"/>
                            </a:lnTo>
                            <a:lnTo>
                              <a:pt x="1439595" y="1996131"/>
                            </a:lnTo>
                            <a:lnTo>
                              <a:pt x="1443894" y="1996131"/>
                            </a:lnTo>
                            <a:lnTo>
                              <a:pt x="1446044" y="1987998"/>
                            </a:lnTo>
                            <a:lnTo>
                              <a:pt x="1450343" y="1982576"/>
                            </a:lnTo>
                            <a:lnTo>
                              <a:pt x="1452493" y="1982576"/>
                            </a:lnTo>
                            <a:lnTo>
                              <a:pt x="1454643" y="1974442"/>
                            </a:lnTo>
                            <a:lnTo>
                              <a:pt x="1458942" y="1974442"/>
                            </a:lnTo>
                            <a:lnTo>
                              <a:pt x="1454643" y="1971731"/>
                            </a:lnTo>
                            <a:lnTo>
                              <a:pt x="1458942" y="1966309"/>
                            </a:lnTo>
                            <a:lnTo>
                              <a:pt x="1461091" y="1974442"/>
                            </a:lnTo>
                            <a:lnTo>
                              <a:pt x="1461091" y="1971731"/>
                            </a:lnTo>
                            <a:lnTo>
                              <a:pt x="1463241" y="1974442"/>
                            </a:lnTo>
                            <a:lnTo>
                              <a:pt x="1469690" y="1966309"/>
                            </a:lnTo>
                            <a:lnTo>
                              <a:pt x="1452493" y="1950042"/>
                            </a:lnTo>
                            <a:lnTo>
                              <a:pt x="1452493" y="1944620"/>
                            </a:lnTo>
                            <a:lnTo>
                              <a:pt x="1450343" y="1944620"/>
                            </a:lnTo>
                            <a:lnTo>
                              <a:pt x="1450343" y="1939198"/>
                            </a:lnTo>
                            <a:lnTo>
                              <a:pt x="1443894" y="1928353"/>
                            </a:lnTo>
                            <a:lnTo>
                              <a:pt x="1439595" y="1925642"/>
                            </a:lnTo>
                            <a:lnTo>
                              <a:pt x="1430996" y="1920220"/>
                            </a:lnTo>
                            <a:lnTo>
                              <a:pt x="1422398" y="1909375"/>
                            </a:lnTo>
                            <a:lnTo>
                              <a:pt x="1418098" y="1914797"/>
                            </a:lnTo>
                            <a:lnTo>
                              <a:pt x="1413799" y="1914797"/>
                            </a:lnTo>
                            <a:lnTo>
                              <a:pt x="1405200" y="1906664"/>
                            </a:lnTo>
                            <a:lnTo>
                              <a:pt x="1398752" y="1898531"/>
                            </a:lnTo>
                            <a:lnTo>
                              <a:pt x="1394452" y="1893108"/>
                            </a:lnTo>
                            <a:lnTo>
                              <a:pt x="1381554" y="1893108"/>
                            </a:lnTo>
                            <a:lnTo>
                              <a:pt x="1379405" y="1887686"/>
                            </a:lnTo>
                            <a:lnTo>
                              <a:pt x="1377255" y="1884975"/>
                            </a:lnTo>
                            <a:lnTo>
                              <a:pt x="1360058" y="1868708"/>
                            </a:lnTo>
                            <a:lnTo>
                              <a:pt x="1349309" y="1849730"/>
                            </a:lnTo>
                            <a:lnTo>
                              <a:pt x="1351459" y="1847019"/>
                            </a:lnTo>
                            <a:lnTo>
                              <a:pt x="1342860" y="1841597"/>
                            </a:lnTo>
                            <a:lnTo>
                              <a:pt x="1332112" y="1847019"/>
                            </a:lnTo>
                            <a:lnTo>
                              <a:pt x="1325663" y="1838886"/>
                            </a:lnTo>
                            <a:lnTo>
                              <a:pt x="1325663" y="1847019"/>
                            </a:lnTo>
                            <a:lnTo>
                              <a:pt x="1319214" y="1847019"/>
                            </a:lnTo>
                            <a:lnTo>
                              <a:pt x="1325663" y="1860575"/>
                            </a:lnTo>
                            <a:lnTo>
                              <a:pt x="1323514" y="1860575"/>
                            </a:lnTo>
                            <a:lnTo>
                              <a:pt x="1317065" y="1860575"/>
                            </a:lnTo>
                            <a:lnTo>
                              <a:pt x="1312765" y="1849730"/>
                            </a:lnTo>
                            <a:lnTo>
                              <a:pt x="1306316" y="1841597"/>
                            </a:lnTo>
                            <a:lnTo>
                              <a:pt x="1306316" y="1833463"/>
                            </a:lnTo>
                            <a:lnTo>
                              <a:pt x="1304167" y="1833463"/>
                            </a:lnTo>
                            <a:lnTo>
                              <a:pt x="1314915" y="1822619"/>
                            </a:lnTo>
                            <a:lnTo>
                              <a:pt x="1312765" y="1814485"/>
                            </a:lnTo>
                            <a:lnTo>
                              <a:pt x="1319214" y="1800930"/>
                            </a:lnTo>
                            <a:lnTo>
                              <a:pt x="1319214" y="1790085"/>
                            </a:lnTo>
                            <a:lnTo>
                              <a:pt x="1317065" y="1781952"/>
                            </a:lnTo>
                            <a:lnTo>
                              <a:pt x="1314915" y="1779241"/>
                            </a:lnTo>
                            <a:lnTo>
                              <a:pt x="1312765" y="1776529"/>
                            </a:lnTo>
                            <a:lnTo>
                              <a:pt x="1312765" y="1771107"/>
                            </a:lnTo>
                            <a:lnTo>
                              <a:pt x="1304167" y="1765685"/>
                            </a:lnTo>
                            <a:lnTo>
                              <a:pt x="1297718" y="1760263"/>
                            </a:lnTo>
                            <a:lnTo>
                              <a:pt x="1286969" y="1738573"/>
                            </a:lnTo>
                            <a:lnTo>
                              <a:pt x="1282670" y="1738573"/>
                            </a:lnTo>
                            <a:lnTo>
                              <a:pt x="1278371" y="1754840"/>
                            </a:lnTo>
                            <a:lnTo>
                              <a:pt x="1274072" y="1754840"/>
                            </a:lnTo>
                            <a:lnTo>
                              <a:pt x="1271922" y="1749418"/>
                            </a:lnTo>
                            <a:lnTo>
                              <a:pt x="1271922" y="1754840"/>
                            </a:lnTo>
                            <a:lnTo>
                              <a:pt x="1263323" y="1760263"/>
                            </a:lnTo>
                            <a:lnTo>
                              <a:pt x="1261174" y="1754840"/>
                            </a:lnTo>
                            <a:lnTo>
                              <a:pt x="1252575" y="1735862"/>
                            </a:lnTo>
                            <a:lnTo>
                              <a:pt x="1246126" y="1719596"/>
                            </a:lnTo>
                            <a:lnTo>
                              <a:pt x="1250425" y="1714173"/>
                            </a:lnTo>
                            <a:lnTo>
                              <a:pt x="1246126" y="1714173"/>
                            </a:lnTo>
                            <a:lnTo>
                              <a:pt x="1246126" y="1711462"/>
                            </a:lnTo>
                            <a:lnTo>
                              <a:pt x="1243976" y="1708751"/>
                            </a:lnTo>
                            <a:lnTo>
                              <a:pt x="1243976" y="1700618"/>
                            </a:lnTo>
                            <a:lnTo>
                              <a:pt x="1237527" y="1692484"/>
                            </a:lnTo>
                            <a:lnTo>
                              <a:pt x="1233228" y="1697906"/>
                            </a:lnTo>
                            <a:lnTo>
                              <a:pt x="1228929" y="1708751"/>
                            </a:lnTo>
                            <a:lnTo>
                              <a:pt x="1226779" y="1703329"/>
                            </a:lnTo>
                            <a:lnTo>
                              <a:pt x="1218181" y="1708751"/>
                            </a:lnTo>
                            <a:lnTo>
                              <a:pt x="1216031" y="1703329"/>
                            </a:lnTo>
                            <a:lnTo>
                              <a:pt x="1207432" y="1703329"/>
                            </a:lnTo>
                            <a:lnTo>
                              <a:pt x="1198834" y="1700618"/>
                            </a:lnTo>
                            <a:lnTo>
                              <a:pt x="1190235" y="1703329"/>
                            </a:lnTo>
                            <a:lnTo>
                              <a:pt x="1196684" y="1708751"/>
                            </a:lnTo>
                            <a:lnTo>
                              <a:pt x="1198834" y="1714173"/>
                            </a:lnTo>
                            <a:lnTo>
                              <a:pt x="1196684" y="1714173"/>
                            </a:lnTo>
                            <a:lnTo>
                              <a:pt x="1190235" y="1714173"/>
                            </a:lnTo>
                            <a:lnTo>
                              <a:pt x="1185936" y="1719596"/>
                            </a:lnTo>
                            <a:lnTo>
                              <a:pt x="1179487" y="1719596"/>
                            </a:lnTo>
                            <a:lnTo>
                              <a:pt x="1177337" y="1719596"/>
                            </a:lnTo>
                            <a:lnTo>
                              <a:pt x="1168738" y="1722307"/>
                            </a:lnTo>
                            <a:lnTo>
                              <a:pt x="1168738" y="1727729"/>
                            </a:lnTo>
                            <a:lnTo>
                              <a:pt x="1147242" y="1735862"/>
                            </a:lnTo>
                            <a:lnTo>
                              <a:pt x="1142943" y="1749418"/>
                            </a:lnTo>
                            <a:lnTo>
                              <a:pt x="1140793" y="1754840"/>
                            </a:lnTo>
                            <a:lnTo>
                              <a:pt x="1142943" y="1754840"/>
                            </a:lnTo>
                            <a:lnTo>
                              <a:pt x="1140793" y="1765685"/>
                            </a:lnTo>
                            <a:lnTo>
                              <a:pt x="1147242" y="1768396"/>
                            </a:lnTo>
                            <a:lnTo>
                              <a:pt x="1142943" y="1781952"/>
                            </a:lnTo>
                            <a:lnTo>
                              <a:pt x="1140793" y="1790085"/>
                            </a:lnTo>
                            <a:lnTo>
                              <a:pt x="1134344" y="1790085"/>
                            </a:lnTo>
                            <a:lnTo>
                              <a:pt x="1132194" y="1795507"/>
                            </a:lnTo>
                            <a:lnTo>
                              <a:pt x="1125745" y="1792796"/>
                            </a:lnTo>
                            <a:lnTo>
                              <a:pt x="1117147" y="1806352"/>
                            </a:lnTo>
                            <a:lnTo>
                              <a:pt x="1108548" y="1811774"/>
                            </a:lnTo>
                            <a:lnTo>
                              <a:pt x="1106399" y="1814485"/>
                            </a:lnTo>
                            <a:lnTo>
                              <a:pt x="1106399" y="1811774"/>
                            </a:lnTo>
                            <a:lnTo>
                              <a:pt x="1091351" y="1811774"/>
                            </a:lnTo>
                            <a:lnTo>
                              <a:pt x="1091351" y="1806352"/>
                            </a:lnTo>
                            <a:lnTo>
                              <a:pt x="1082752" y="1803641"/>
                            </a:lnTo>
                            <a:lnTo>
                              <a:pt x="1072004" y="1811774"/>
                            </a:lnTo>
                            <a:lnTo>
                              <a:pt x="1072004" y="1806352"/>
                            </a:lnTo>
                            <a:lnTo>
                              <a:pt x="1061256" y="1806352"/>
                            </a:lnTo>
                            <a:lnTo>
                              <a:pt x="1054807" y="1800930"/>
                            </a:lnTo>
                            <a:lnTo>
                              <a:pt x="1061256" y="1795507"/>
                            </a:lnTo>
                            <a:lnTo>
                              <a:pt x="1061256" y="1790085"/>
                            </a:lnTo>
                            <a:lnTo>
                              <a:pt x="1061256" y="1781952"/>
                            </a:lnTo>
                            <a:lnTo>
                              <a:pt x="1061256" y="1779241"/>
                            </a:lnTo>
                            <a:lnTo>
                              <a:pt x="1056956" y="1776529"/>
                            </a:lnTo>
                            <a:lnTo>
                              <a:pt x="1061256" y="1776529"/>
                            </a:lnTo>
                            <a:lnTo>
                              <a:pt x="1061256" y="1771107"/>
                            </a:lnTo>
                            <a:lnTo>
                              <a:pt x="1056956" y="1765685"/>
                            </a:lnTo>
                            <a:lnTo>
                              <a:pt x="1056956" y="1760263"/>
                            </a:lnTo>
                            <a:lnTo>
                              <a:pt x="1052657" y="1757551"/>
                            </a:lnTo>
                            <a:lnTo>
                              <a:pt x="1054807" y="1754840"/>
                            </a:lnTo>
                            <a:lnTo>
                              <a:pt x="1052657" y="1743996"/>
                            </a:lnTo>
                            <a:lnTo>
                              <a:pt x="1044059" y="1733151"/>
                            </a:lnTo>
                            <a:lnTo>
                              <a:pt x="1044059" y="1727729"/>
                            </a:lnTo>
                            <a:lnTo>
                              <a:pt x="1046208" y="1719596"/>
                            </a:lnTo>
                            <a:lnTo>
                              <a:pt x="1050507" y="1714173"/>
                            </a:lnTo>
                            <a:lnTo>
                              <a:pt x="1050507" y="1711462"/>
                            </a:lnTo>
                            <a:lnTo>
                              <a:pt x="1046208" y="1711462"/>
                            </a:lnTo>
                            <a:lnTo>
                              <a:pt x="1050507" y="1703329"/>
                            </a:lnTo>
                            <a:lnTo>
                              <a:pt x="1050507" y="1700618"/>
                            </a:lnTo>
                            <a:lnTo>
                              <a:pt x="1041909" y="1700618"/>
                            </a:lnTo>
                            <a:lnTo>
                              <a:pt x="1037610" y="1697906"/>
                            </a:lnTo>
                            <a:lnTo>
                              <a:pt x="1041909" y="1689773"/>
                            </a:lnTo>
                            <a:lnTo>
                              <a:pt x="1056956" y="1681640"/>
                            </a:lnTo>
                            <a:lnTo>
                              <a:pt x="1063405" y="1678928"/>
                            </a:lnTo>
                            <a:lnTo>
                              <a:pt x="1078453" y="1681640"/>
                            </a:lnTo>
                            <a:lnTo>
                              <a:pt x="1078453" y="1676217"/>
                            </a:lnTo>
                            <a:lnTo>
                              <a:pt x="1056956" y="1651817"/>
                            </a:lnTo>
                            <a:lnTo>
                              <a:pt x="1052657" y="1640973"/>
                            </a:lnTo>
                            <a:lnTo>
                              <a:pt x="1035460" y="1608439"/>
                            </a:lnTo>
                            <a:lnTo>
                              <a:pt x="1034038" y="1603058"/>
                            </a:lnTo>
                            <a:lnTo>
                              <a:pt x="1030040" y="1613352"/>
                            </a:lnTo>
                            <a:lnTo>
                              <a:pt x="1027889" y="1613352"/>
                            </a:lnTo>
                            <a:lnTo>
                              <a:pt x="1025738" y="1621661"/>
                            </a:lnTo>
                            <a:lnTo>
                              <a:pt x="1027889" y="1627201"/>
                            </a:lnTo>
                            <a:lnTo>
                              <a:pt x="1021436" y="1632741"/>
                            </a:lnTo>
                            <a:lnTo>
                              <a:pt x="1025738" y="1643820"/>
                            </a:lnTo>
                            <a:lnTo>
                              <a:pt x="1021436" y="1638280"/>
                            </a:lnTo>
                            <a:lnTo>
                              <a:pt x="1017133" y="1638280"/>
                            </a:lnTo>
                            <a:lnTo>
                              <a:pt x="1002075" y="1649360"/>
                            </a:lnTo>
                            <a:lnTo>
                              <a:pt x="999924" y="1660439"/>
                            </a:lnTo>
                            <a:lnTo>
                              <a:pt x="1010680" y="1660439"/>
                            </a:lnTo>
                            <a:lnTo>
                              <a:pt x="1010680" y="1668749"/>
                            </a:lnTo>
                            <a:lnTo>
                              <a:pt x="1017133" y="1671519"/>
                            </a:lnTo>
                            <a:lnTo>
                              <a:pt x="1019285" y="1679828"/>
                            </a:lnTo>
                            <a:lnTo>
                              <a:pt x="1017133" y="1679828"/>
                            </a:lnTo>
                            <a:lnTo>
                              <a:pt x="1010680" y="1682598"/>
                            </a:lnTo>
                            <a:lnTo>
                              <a:pt x="1006378" y="1685368"/>
                            </a:lnTo>
                            <a:lnTo>
                              <a:pt x="993471" y="1668749"/>
                            </a:lnTo>
                            <a:lnTo>
                              <a:pt x="982715" y="1660439"/>
                            </a:lnTo>
                            <a:lnTo>
                              <a:pt x="969808" y="1665979"/>
                            </a:lnTo>
                            <a:lnTo>
                              <a:pt x="965506" y="1668749"/>
                            </a:lnTo>
                            <a:lnTo>
                              <a:pt x="971959" y="1682598"/>
                            </a:lnTo>
                            <a:lnTo>
                              <a:pt x="961203" y="1685368"/>
                            </a:lnTo>
                            <a:lnTo>
                              <a:pt x="954750" y="1679828"/>
                            </a:lnTo>
                            <a:lnTo>
                              <a:pt x="952599" y="1690907"/>
                            </a:lnTo>
                            <a:lnTo>
                              <a:pt x="948296" y="1690907"/>
                            </a:lnTo>
                            <a:lnTo>
                              <a:pt x="948296" y="1696447"/>
                            </a:lnTo>
                            <a:lnTo>
                              <a:pt x="946145" y="1701987"/>
                            </a:lnTo>
                            <a:lnTo>
                              <a:pt x="946145" y="1707526"/>
                            </a:lnTo>
                            <a:lnTo>
                              <a:pt x="939692" y="1715836"/>
                            </a:lnTo>
                            <a:lnTo>
                              <a:pt x="943994" y="1724146"/>
                            </a:lnTo>
                            <a:lnTo>
                              <a:pt x="943994" y="1729685"/>
                            </a:lnTo>
                            <a:lnTo>
                              <a:pt x="937540" y="1765693"/>
                            </a:lnTo>
                            <a:lnTo>
                              <a:pt x="928936" y="1798931"/>
                            </a:lnTo>
                            <a:lnTo>
                              <a:pt x="926785" y="1807241"/>
                            </a:lnTo>
                            <a:lnTo>
                              <a:pt x="920331" y="1798931"/>
                            </a:lnTo>
                            <a:lnTo>
                              <a:pt x="911726" y="1807241"/>
                            </a:lnTo>
                            <a:lnTo>
                              <a:pt x="916029" y="1818320"/>
                            </a:lnTo>
                            <a:lnTo>
                              <a:pt x="907424" y="1821090"/>
                            </a:lnTo>
                            <a:lnTo>
                              <a:pt x="898819" y="1829400"/>
                            </a:lnTo>
                            <a:lnTo>
                              <a:pt x="885912" y="1821090"/>
                            </a:lnTo>
                            <a:lnTo>
                              <a:pt x="892366" y="1829400"/>
                            </a:lnTo>
                            <a:lnTo>
                              <a:pt x="881610" y="1846019"/>
                            </a:lnTo>
                            <a:lnTo>
                              <a:pt x="866552" y="1823860"/>
                            </a:lnTo>
                            <a:lnTo>
                              <a:pt x="853645" y="1810011"/>
                            </a:lnTo>
                            <a:lnTo>
                              <a:pt x="849343" y="1801701"/>
                            </a:lnTo>
                            <a:lnTo>
                              <a:pt x="862250" y="1787852"/>
                            </a:lnTo>
                            <a:lnTo>
                              <a:pt x="866552" y="1774003"/>
                            </a:lnTo>
                            <a:lnTo>
                              <a:pt x="873005" y="1765693"/>
                            </a:lnTo>
                            <a:lnTo>
                              <a:pt x="875157" y="1762923"/>
                            </a:lnTo>
                            <a:lnTo>
                              <a:pt x="879459" y="1760153"/>
                            </a:lnTo>
                            <a:lnTo>
                              <a:pt x="875157" y="1751844"/>
                            </a:lnTo>
                            <a:lnTo>
                              <a:pt x="862250" y="1754614"/>
                            </a:lnTo>
                            <a:lnTo>
                              <a:pt x="857947" y="1760153"/>
                            </a:lnTo>
                            <a:lnTo>
                              <a:pt x="855796" y="1760153"/>
                            </a:lnTo>
                            <a:lnTo>
                              <a:pt x="853645" y="1760153"/>
                            </a:lnTo>
                            <a:lnTo>
                              <a:pt x="849343" y="1754614"/>
                            </a:lnTo>
                            <a:lnTo>
                              <a:pt x="836436" y="1751844"/>
                            </a:lnTo>
                            <a:lnTo>
                              <a:pt x="838587" y="1732455"/>
                            </a:lnTo>
                            <a:lnTo>
                              <a:pt x="834284" y="1732455"/>
                            </a:lnTo>
                            <a:lnTo>
                              <a:pt x="829982" y="1729685"/>
                            </a:lnTo>
                            <a:lnTo>
                              <a:pt x="834284" y="1713066"/>
                            </a:lnTo>
                            <a:lnTo>
                              <a:pt x="827831" y="1713066"/>
                            </a:lnTo>
                            <a:lnTo>
                              <a:pt x="827831" y="1718606"/>
                            </a:lnTo>
                            <a:lnTo>
                              <a:pt x="817075" y="1715836"/>
                            </a:lnTo>
                            <a:lnTo>
                              <a:pt x="819226" y="1704757"/>
                            </a:lnTo>
                            <a:lnTo>
                              <a:pt x="817075" y="1682598"/>
                            </a:lnTo>
                            <a:lnTo>
                              <a:pt x="812773" y="1693677"/>
                            </a:lnTo>
                            <a:lnTo>
                              <a:pt x="804168" y="1685368"/>
                            </a:lnTo>
                            <a:lnTo>
                              <a:pt x="797715" y="1668749"/>
                            </a:lnTo>
                            <a:lnTo>
                              <a:pt x="784808" y="1674288"/>
                            </a:lnTo>
                            <a:lnTo>
                              <a:pt x="782656" y="1682598"/>
                            </a:lnTo>
                            <a:lnTo>
                              <a:pt x="776203" y="1685368"/>
                            </a:lnTo>
                            <a:lnTo>
                              <a:pt x="771901" y="1707526"/>
                            </a:lnTo>
                            <a:lnTo>
                              <a:pt x="767598" y="1701987"/>
                            </a:lnTo>
                            <a:lnTo>
                              <a:pt x="763296" y="1715836"/>
                            </a:lnTo>
                            <a:lnTo>
                              <a:pt x="754691" y="1704757"/>
                            </a:lnTo>
                            <a:lnTo>
                              <a:pt x="748238" y="1715836"/>
                            </a:lnTo>
                            <a:lnTo>
                              <a:pt x="748238" y="1713066"/>
                            </a:lnTo>
                            <a:lnTo>
                              <a:pt x="739633" y="1713066"/>
                            </a:lnTo>
                            <a:lnTo>
                              <a:pt x="739633" y="1715836"/>
                            </a:lnTo>
                            <a:lnTo>
                              <a:pt x="739633" y="1724146"/>
                            </a:lnTo>
                            <a:lnTo>
                              <a:pt x="743936" y="1724146"/>
                            </a:lnTo>
                            <a:lnTo>
                              <a:pt x="746087" y="1724146"/>
                            </a:lnTo>
                            <a:lnTo>
                              <a:pt x="743936" y="1737995"/>
                            </a:lnTo>
                            <a:lnTo>
                              <a:pt x="754691" y="1743534"/>
                            </a:lnTo>
                            <a:lnTo>
                              <a:pt x="756843" y="1749074"/>
                            </a:lnTo>
                            <a:lnTo>
                              <a:pt x="763296" y="1751844"/>
                            </a:lnTo>
                            <a:lnTo>
                              <a:pt x="763296" y="1760153"/>
                            </a:lnTo>
                            <a:lnTo>
                              <a:pt x="765447" y="1762923"/>
                            </a:lnTo>
                            <a:lnTo>
                              <a:pt x="758994" y="1771233"/>
                            </a:lnTo>
                            <a:lnTo>
                              <a:pt x="758994" y="1785082"/>
                            </a:lnTo>
                            <a:lnTo>
                              <a:pt x="756843" y="1787852"/>
                            </a:lnTo>
                            <a:lnTo>
                              <a:pt x="746087" y="1782312"/>
                            </a:lnTo>
                            <a:lnTo>
                              <a:pt x="746087" y="1776773"/>
                            </a:lnTo>
                            <a:lnTo>
                              <a:pt x="722424" y="1754614"/>
                            </a:lnTo>
                            <a:lnTo>
                              <a:pt x="718122" y="1743534"/>
                            </a:lnTo>
                            <a:lnTo>
                              <a:pt x="711668" y="1754614"/>
                            </a:lnTo>
                            <a:lnTo>
                              <a:pt x="709517" y="1754614"/>
                            </a:lnTo>
                            <a:lnTo>
                              <a:pt x="707366" y="1762923"/>
                            </a:lnTo>
                            <a:lnTo>
                              <a:pt x="703063" y="1760153"/>
                            </a:lnTo>
                            <a:lnTo>
                              <a:pt x="698761" y="1760153"/>
                            </a:lnTo>
                            <a:lnTo>
                              <a:pt x="694459" y="1754614"/>
                            </a:lnTo>
                            <a:lnTo>
                              <a:pt x="677249" y="1754614"/>
                            </a:lnTo>
                            <a:lnTo>
                              <a:pt x="672947" y="1765693"/>
                            </a:lnTo>
                            <a:lnTo>
                              <a:pt x="668645" y="1762923"/>
                            </a:lnTo>
                            <a:lnTo>
                              <a:pt x="657889" y="1776773"/>
                            </a:lnTo>
                            <a:lnTo>
                              <a:pt x="653587" y="1785082"/>
                            </a:lnTo>
                            <a:lnTo>
                              <a:pt x="649284" y="1785082"/>
                            </a:lnTo>
                            <a:lnTo>
                              <a:pt x="649284" y="1790622"/>
                            </a:lnTo>
                            <a:lnTo>
                              <a:pt x="644982" y="1790622"/>
                            </a:lnTo>
                            <a:lnTo>
                              <a:pt x="640680" y="1787852"/>
                            </a:lnTo>
                            <a:lnTo>
                              <a:pt x="638528" y="1785082"/>
                            </a:lnTo>
                            <a:lnTo>
                              <a:pt x="636377" y="1782312"/>
                            </a:lnTo>
                            <a:lnTo>
                              <a:pt x="623470" y="1785082"/>
                            </a:lnTo>
                            <a:lnTo>
                              <a:pt x="617017" y="1782312"/>
                            </a:lnTo>
                            <a:lnTo>
                              <a:pt x="610563" y="1782312"/>
                            </a:lnTo>
                            <a:lnTo>
                              <a:pt x="604110" y="1782312"/>
                            </a:lnTo>
                            <a:lnTo>
                              <a:pt x="604110" y="1785082"/>
                            </a:lnTo>
                            <a:lnTo>
                              <a:pt x="599807" y="1787852"/>
                            </a:lnTo>
                            <a:lnTo>
                              <a:pt x="595505" y="1796161"/>
                            </a:lnTo>
                            <a:lnTo>
                              <a:pt x="593354" y="1796161"/>
                            </a:lnTo>
                            <a:lnTo>
                              <a:pt x="593354" y="1790622"/>
                            </a:lnTo>
                            <a:lnTo>
                              <a:pt x="586900" y="1787852"/>
                            </a:lnTo>
                            <a:lnTo>
                              <a:pt x="593354" y="1765693"/>
                            </a:lnTo>
                            <a:lnTo>
                              <a:pt x="601959" y="1762923"/>
                            </a:lnTo>
                            <a:lnTo>
                              <a:pt x="608412" y="1754614"/>
                            </a:lnTo>
                            <a:lnTo>
                              <a:pt x="604110" y="1749074"/>
                            </a:lnTo>
                            <a:lnTo>
                              <a:pt x="584749" y="1740765"/>
                            </a:lnTo>
                            <a:lnTo>
                              <a:pt x="576145" y="1740765"/>
                            </a:lnTo>
                            <a:lnTo>
                              <a:pt x="571842" y="1749074"/>
                            </a:lnTo>
                            <a:lnTo>
                              <a:pt x="573993" y="1771233"/>
                            </a:lnTo>
                            <a:lnTo>
                              <a:pt x="567540" y="1774003"/>
                            </a:lnTo>
                            <a:lnTo>
                              <a:pt x="571842" y="1782312"/>
                            </a:lnTo>
                            <a:lnTo>
                              <a:pt x="580447" y="1790622"/>
                            </a:lnTo>
                            <a:lnTo>
                              <a:pt x="580447" y="1798931"/>
                            </a:lnTo>
                            <a:lnTo>
                              <a:pt x="573993" y="1801701"/>
                            </a:lnTo>
                            <a:lnTo>
                              <a:pt x="571842" y="1796161"/>
                            </a:lnTo>
                            <a:lnTo>
                              <a:pt x="571842" y="1801701"/>
                            </a:lnTo>
                            <a:lnTo>
                              <a:pt x="567540" y="1807241"/>
                            </a:lnTo>
                            <a:lnTo>
                              <a:pt x="558935" y="1798931"/>
                            </a:lnTo>
                            <a:lnTo>
                              <a:pt x="550330" y="1801701"/>
                            </a:lnTo>
                            <a:lnTo>
                              <a:pt x="530970" y="1834939"/>
                            </a:lnTo>
                            <a:lnTo>
                              <a:pt x="522365" y="1832169"/>
                            </a:lnTo>
                            <a:lnTo>
                              <a:pt x="511609" y="1829400"/>
                            </a:lnTo>
                            <a:lnTo>
                              <a:pt x="505156" y="1834939"/>
                            </a:lnTo>
                            <a:lnTo>
                              <a:pt x="500853" y="1829400"/>
                            </a:lnTo>
                            <a:lnTo>
                              <a:pt x="500853" y="1823860"/>
                            </a:lnTo>
                            <a:lnTo>
                              <a:pt x="496551" y="1823860"/>
                            </a:lnTo>
                            <a:lnTo>
                              <a:pt x="492249" y="1823860"/>
                            </a:lnTo>
                            <a:lnTo>
                              <a:pt x="494400" y="1807241"/>
                            </a:lnTo>
                            <a:lnTo>
                              <a:pt x="492249" y="1790622"/>
                            </a:lnTo>
                            <a:lnTo>
                              <a:pt x="483644" y="1787852"/>
                            </a:lnTo>
                            <a:lnTo>
                              <a:pt x="477191" y="1782312"/>
                            </a:lnTo>
                            <a:lnTo>
                              <a:pt x="477191" y="1774003"/>
                            </a:lnTo>
                            <a:lnTo>
                              <a:pt x="457830" y="1782312"/>
                            </a:lnTo>
                            <a:lnTo>
                              <a:pt x="455679" y="1782312"/>
                            </a:lnTo>
                            <a:lnTo>
                              <a:pt x="451377" y="1798931"/>
                            </a:lnTo>
                            <a:lnTo>
                              <a:pt x="440621" y="1801701"/>
                            </a:lnTo>
                            <a:lnTo>
                              <a:pt x="432016" y="1798931"/>
                            </a:lnTo>
                            <a:lnTo>
                              <a:pt x="432016" y="1787852"/>
                            </a:lnTo>
                            <a:lnTo>
                              <a:pt x="432016" y="1782312"/>
                            </a:lnTo>
                            <a:lnTo>
                              <a:pt x="419109" y="1782312"/>
                            </a:lnTo>
                            <a:lnTo>
                              <a:pt x="419109" y="1771233"/>
                            </a:lnTo>
                            <a:lnTo>
                              <a:pt x="414807" y="1771233"/>
                            </a:lnTo>
                            <a:lnTo>
                              <a:pt x="410504" y="1771233"/>
                            </a:lnTo>
                            <a:lnTo>
                              <a:pt x="410504" y="1776773"/>
                            </a:lnTo>
                            <a:lnTo>
                              <a:pt x="404051" y="1782312"/>
                            </a:lnTo>
                            <a:lnTo>
                              <a:pt x="401900" y="1785082"/>
                            </a:lnTo>
                            <a:lnTo>
                              <a:pt x="404051" y="1796161"/>
                            </a:lnTo>
                            <a:lnTo>
                              <a:pt x="410504" y="1796161"/>
                            </a:lnTo>
                            <a:lnTo>
                              <a:pt x="412656" y="1801701"/>
                            </a:lnTo>
                            <a:lnTo>
                              <a:pt x="404051" y="1810011"/>
                            </a:lnTo>
                            <a:lnTo>
                              <a:pt x="399749" y="1818320"/>
                            </a:lnTo>
                            <a:lnTo>
                              <a:pt x="401900" y="1834939"/>
                            </a:lnTo>
                            <a:lnTo>
                              <a:pt x="399749" y="1834939"/>
                            </a:lnTo>
                            <a:lnTo>
                              <a:pt x="395446" y="1840479"/>
                            </a:lnTo>
                            <a:lnTo>
                              <a:pt x="401900" y="1846019"/>
                            </a:lnTo>
                            <a:lnTo>
                              <a:pt x="404051" y="1843249"/>
                            </a:lnTo>
                            <a:lnTo>
                              <a:pt x="412656" y="1846019"/>
                            </a:lnTo>
                            <a:lnTo>
                              <a:pt x="414807" y="1848788"/>
                            </a:lnTo>
                            <a:lnTo>
                              <a:pt x="419109" y="1865407"/>
                            </a:lnTo>
                            <a:lnTo>
                              <a:pt x="414807" y="1868177"/>
                            </a:lnTo>
                            <a:lnTo>
                              <a:pt x="414807" y="1879257"/>
                            </a:lnTo>
                            <a:lnTo>
                              <a:pt x="427714" y="1893106"/>
                            </a:lnTo>
                            <a:lnTo>
                              <a:pt x="429865" y="1906955"/>
                            </a:lnTo>
                            <a:lnTo>
                              <a:pt x="427714" y="1906955"/>
                            </a:lnTo>
                            <a:lnTo>
                              <a:pt x="429865" y="1912495"/>
                            </a:lnTo>
                            <a:lnTo>
                              <a:pt x="427714" y="1915265"/>
                            </a:lnTo>
                            <a:lnTo>
                              <a:pt x="414807" y="1918034"/>
                            </a:lnTo>
                            <a:lnTo>
                              <a:pt x="412656" y="1923574"/>
                            </a:lnTo>
                            <a:lnTo>
                              <a:pt x="410504" y="1926344"/>
                            </a:lnTo>
                            <a:lnTo>
                              <a:pt x="408353" y="1926344"/>
                            </a:lnTo>
                            <a:lnTo>
                              <a:pt x="404051" y="1926344"/>
                            </a:lnTo>
                            <a:lnTo>
                              <a:pt x="404051" y="1929114"/>
                            </a:lnTo>
                            <a:lnTo>
                              <a:pt x="399749" y="1934653"/>
                            </a:lnTo>
                            <a:lnTo>
                              <a:pt x="399749" y="1926344"/>
                            </a:lnTo>
                            <a:lnTo>
                              <a:pt x="395446" y="1929114"/>
                            </a:lnTo>
                            <a:lnTo>
                              <a:pt x="395446" y="1926344"/>
                            </a:lnTo>
                            <a:lnTo>
                              <a:pt x="393295" y="1926344"/>
                            </a:lnTo>
                            <a:lnTo>
                              <a:pt x="384691" y="1945733"/>
                            </a:lnTo>
                            <a:lnTo>
                              <a:pt x="382539" y="1951273"/>
                            </a:lnTo>
                            <a:lnTo>
                              <a:pt x="378237" y="1954042"/>
                            </a:lnTo>
                            <a:lnTo>
                              <a:pt x="376086" y="1954042"/>
                            </a:lnTo>
                            <a:lnTo>
                              <a:pt x="363179" y="1948503"/>
                            </a:lnTo>
                            <a:lnTo>
                              <a:pt x="354574" y="1951273"/>
                            </a:lnTo>
                            <a:lnTo>
                              <a:pt x="350272" y="1954042"/>
                            </a:lnTo>
                            <a:lnTo>
                              <a:pt x="354574" y="1962352"/>
                            </a:lnTo>
                            <a:lnTo>
                              <a:pt x="350272" y="1965122"/>
                            </a:lnTo>
                            <a:lnTo>
                              <a:pt x="341667" y="1959582"/>
                            </a:lnTo>
                            <a:lnTo>
                              <a:pt x="339516" y="1962352"/>
                            </a:lnTo>
                            <a:lnTo>
                              <a:pt x="337365" y="1965122"/>
                            </a:lnTo>
                            <a:lnTo>
                              <a:pt x="324458" y="1976201"/>
                            </a:lnTo>
                            <a:lnTo>
                              <a:pt x="322307" y="1973431"/>
                            </a:lnTo>
                            <a:lnTo>
                              <a:pt x="318004" y="1987280"/>
                            </a:lnTo>
                            <a:lnTo>
                              <a:pt x="313702" y="1992820"/>
                            </a:lnTo>
                            <a:lnTo>
                              <a:pt x="311551" y="1992820"/>
                            </a:lnTo>
                            <a:lnTo>
                              <a:pt x="311551" y="1987280"/>
                            </a:lnTo>
                            <a:lnTo>
                              <a:pt x="309400" y="1984511"/>
                            </a:lnTo>
                            <a:lnTo>
                              <a:pt x="296493" y="1976201"/>
                            </a:lnTo>
                            <a:lnTo>
                              <a:pt x="294342" y="1984511"/>
                            </a:lnTo>
                            <a:lnTo>
                              <a:pt x="292191" y="1984511"/>
                            </a:lnTo>
                            <a:lnTo>
                              <a:pt x="287888" y="1970661"/>
                            </a:lnTo>
                            <a:lnTo>
                              <a:pt x="283586" y="1970661"/>
                            </a:lnTo>
                            <a:lnTo>
                              <a:pt x="283586" y="1976201"/>
                            </a:lnTo>
                            <a:lnTo>
                              <a:pt x="279284" y="1976201"/>
                            </a:lnTo>
                            <a:lnTo>
                              <a:pt x="277132" y="1965122"/>
                            </a:lnTo>
                            <a:lnTo>
                              <a:pt x="272830" y="1976201"/>
                            </a:lnTo>
                            <a:lnTo>
                              <a:pt x="268528" y="1973431"/>
                            </a:lnTo>
                            <a:lnTo>
                              <a:pt x="266377" y="1981741"/>
                            </a:lnTo>
                            <a:lnTo>
                              <a:pt x="264225" y="1973431"/>
                            </a:lnTo>
                            <a:lnTo>
                              <a:pt x="255621" y="1970661"/>
                            </a:lnTo>
                            <a:lnTo>
                              <a:pt x="249167" y="1951273"/>
                            </a:lnTo>
                            <a:lnTo>
                              <a:pt x="247016" y="1948503"/>
                            </a:lnTo>
                            <a:lnTo>
                              <a:pt x="247016" y="1940193"/>
                            </a:lnTo>
                            <a:lnTo>
                              <a:pt x="247016" y="1937423"/>
                            </a:lnTo>
                            <a:lnTo>
                              <a:pt x="247016" y="1934653"/>
                            </a:lnTo>
                            <a:lnTo>
                              <a:pt x="249167" y="1929114"/>
                            </a:lnTo>
                            <a:lnTo>
                              <a:pt x="247016" y="1926344"/>
                            </a:lnTo>
                            <a:lnTo>
                              <a:pt x="231958" y="1918034"/>
                            </a:lnTo>
                            <a:lnTo>
                              <a:pt x="229807" y="1912495"/>
                            </a:lnTo>
                            <a:lnTo>
                              <a:pt x="221202" y="1901415"/>
                            </a:lnTo>
                            <a:lnTo>
                              <a:pt x="214749" y="1901415"/>
                            </a:lnTo>
                            <a:lnTo>
                              <a:pt x="212597" y="1901415"/>
                            </a:lnTo>
                            <a:lnTo>
                              <a:pt x="210446" y="1887566"/>
                            </a:lnTo>
                            <a:lnTo>
                              <a:pt x="210446" y="1890336"/>
                            </a:lnTo>
                            <a:lnTo>
                              <a:pt x="203993" y="1890336"/>
                            </a:lnTo>
                            <a:lnTo>
                              <a:pt x="203993" y="1893106"/>
                            </a:lnTo>
                            <a:lnTo>
                              <a:pt x="197539" y="1890336"/>
                            </a:lnTo>
                            <a:lnTo>
                              <a:pt x="206144" y="1882026"/>
                            </a:lnTo>
                            <a:lnTo>
                              <a:pt x="206144" y="1879257"/>
                            </a:lnTo>
                            <a:lnTo>
                              <a:pt x="203993" y="1879257"/>
                            </a:lnTo>
                            <a:lnTo>
                              <a:pt x="201842" y="1876487"/>
                            </a:lnTo>
                            <a:lnTo>
                              <a:pt x="195388" y="1876487"/>
                            </a:lnTo>
                            <a:lnTo>
                              <a:pt x="193237" y="1868177"/>
                            </a:lnTo>
                            <a:lnTo>
                              <a:pt x="184632" y="1868177"/>
                            </a:lnTo>
                            <a:lnTo>
                              <a:pt x="186783" y="1876487"/>
                            </a:lnTo>
                            <a:lnTo>
                              <a:pt x="184632" y="1879257"/>
                            </a:lnTo>
                            <a:lnTo>
                              <a:pt x="176028" y="1879257"/>
                            </a:lnTo>
                            <a:lnTo>
                              <a:pt x="169574" y="1887566"/>
                            </a:lnTo>
                            <a:lnTo>
                              <a:pt x="158818" y="1893106"/>
                            </a:lnTo>
                            <a:lnTo>
                              <a:pt x="150214" y="1901415"/>
                            </a:lnTo>
                            <a:lnTo>
                              <a:pt x="139458" y="1901415"/>
                            </a:lnTo>
                            <a:lnTo>
                              <a:pt x="137307" y="1876487"/>
                            </a:lnTo>
                            <a:lnTo>
                              <a:pt x="124400" y="1879257"/>
                            </a:lnTo>
                            <a:lnTo>
                              <a:pt x="120097" y="1876487"/>
                            </a:lnTo>
                            <a:lnTo>
                              <a:pt x="120097" y="1859868"/>
                            </a:lnTo>
                            <a:lnTo>
                              <a:pt x="111493" y="1840479"/>
                            </a:lnTo>
                            <a:lnTo>
                              <a:pt x="105039" y="1840479"/>
                            </a:lnTo>
                            <a:lnTo>
                              <a:pt x="102888" y="1829400"/>
                            </a:lnTo>
                            <a:lnTo>
                              <a:pt x="87830" y="1810011"/>
                            </a:lnTo>
                            <a:lnTo>
                              <a:pt x="79225" y="1787852"/>
                            </a:lnTo>
                            <a:lnTo>
                              <a:pt x="77074" y="1774003"/>
                            </a:lnTo>
                            <a:lnTo>
                              <a:pt x="70621" y="1765693"/>
                            </a:lnTo>
                            <a:lnTo>
                              <a:pt x="77074" y="1743534"/>
                            </a:lnTo>
                            <a:lnTo>
                              <a:pt x="74923" y="1737995"/>
                            </a:lnTo>
                            <a:lnTo>
                              <a:pt x="77074" y="1732455"/>
                            </a:lnTo>
                            <a:lnTo>
                              <a:pt x="62016" y="1715836"/>
                            </a:lnTo>
                            <a:lnTo>
                              <a:pt x="59865" y="1713066"/>
                            </a:lnTo>
                            <a:lnTo>
                              <a:pt x="57714" y="1701987"/>
                            </a:lnTo>
                            <a:lnTo>
                              <a:pt x="59865" y="1690907"/>
                            </a:lnTo>
                            <a:lnTo>
                              <a:pt x="59865" y="1671519"/>
                            </a:lnTo>
                            <a:lnTo>
                              <a:pt x="68469" y="1671519"/>
                            </a:lnTo>
                            <a:lnTo>
                              <a:pt x="68469" y="1657669"/>
                            </a:lnTo>
                            <a:lnTo>
                              <a:pt x="57714" y="1649360"/>
                            </a:lnTo>
                            <a:lnTo>
                              <a:pt x="51260" y="1649360"/>
                            </a:lnTo>
                            <a:lnTo>
                              <a:pt x="49109" y="1643820"/>
                            </a:lnTo>
                            <a:lnTo>
                              <a:pt x="55562" y="1638280"/>
                            </a:lnTo>
                            <a:lnTo>
                              <a:pt x="51260" y="1632741"/>
                            </a:lnTo>
                            <a:lnTo>
                              <a:pt x="77074" y="1627201"/>
                            </a:lnTo>
                            <a:lnTo>
                              <a:pt x="87830" y="1613352"/>
                            </a:lnTo>
                            <a:lnTo>
                              <a:pt x="87830" y="1610582"/>
                            </a:lnTo>
                            <a:lnTo>
                              <a:pt x="83528" y="1607812"/>
                            </a:lnTo>
                            <a:lnTo>
                              <a:pt x="74923" y="1613352"/>
                            </a:lnTo>
                            <a:lnTo>
                              <a:pt x="59865" y="1607812"/>
                            </a:lnTo>
                            <a:lnTo>
                              <a:pt x="59865" y="1599503"/>
                            </a:lnTo>
                            <a:lnTo>
                              <a:pt x="66318" y="1596733"/>
                            </a:lnTo>
                            <a:lnTo>
                              <a:pt x="66318" y="1591193"/>
                            </a:lnTo>
                            <a:lnTo>
                              <a:pt x="70621" y="1588423"/>
                            </a:lnTo>
                            <a:lnTo>
                              <a:pt x="77074" y="1580114"/>
                            </a:lnTo>
                            <a:lnTo>
                              <a:pt x="70621" y="1557955"/>
                            </a:lnTo>
                            <a:lnTo>
                              <a:pt x="87830" y="1549646"/>
                            </a:lnTo>
                            <a:lnTo>
                              <a:pt x="85679" y="1544106"/>
                            </a:lnTo>
                            <a:lnTo>
                              <a:pt x="87830" y="1530257"/>
                            </a:lnTo>
                            <a:lnTo>
                              <a:pt x="87830" y="1521947"/>
                            </a:lnTo>
                            <a:lnTo>
                              <a:pt x="96435" y="1521947"/>
                            </a:lnTo>
                            <a:lnTo>
                              <a:pt x="105039" y="1519177"/>
                            </a:lnTo>
                            <a:lnTo>
                              <a:pt x="105039" y="1516407"/>
                            </a:lnTo>
                            <a:lnTo>
                              <a:pt x="100737" y="1510868"/>
                            </a:lnTo>
                            <a:lnTo>
                              <a:pt x="102888" y="1510868"/>
                            </a:lnTo>
                            <a:lnTo>
                              <a:pt x="102888" y="1505328"/>
                            </a:lnTo>
                            <a:lnTo>
                              <a:pt x="113644" y="1497019"/>
                            </a:lnTo>
                            <a:lnTo>
                              <a:pt x="128702" y="1491479"/>
                            </a:lnTo>
                            <a:lnTo>
                              <a:pt x="133004" y="1497019"/>
                            </a:lnTo>
                            <a:lnTo>
                              <a:pt x="139458" y="1494249"/>
                            </a:lnTo>
                            <a:lnTo>
                              <a:pt x="139458" y="1497019"/>
                            </a:lnTo>
                            <a:lnTo>
                              <a:pt x="148062" y="1494249"/>
                            </a:lnTo>
                            <a:lnTo>
                              <a:pt x="148062" y="1485939"/>
                            </a:lnTo>
                            <a:lnTo>
                              <a:pt x="152365" y="1483169"/>
                            </a:lnTo>
                            <a:lnTo>
                              <a:pt x="148062" y="1480399"/>
                            </a:lnTo>
                            <a:lnTo>
                              <a:pt x="133004" y="1483169"/>
                            </a:lnTo>
                            <a:lnTo>
                              <a:pt x="130853" y="1480399"/>
                            </a:lnTo>
                            <a:lnTo>
                              <a:pt x="124400" y="1474860"/>
                            </a:lnTo>
                            <a:lnTo>
                              <a:pt x="122248" y="1474860"/>
                            </a:lnTo>
                            <a:lnTo>
                              <a:pt x="122248" y="1463780"/>
                            </a:lnTo>
                            <a:lnTo>
                              <a:pt x="124400" y="1461011"/>
                            </a:lnTo>
                            <a:lnTo>
                              <a:pt x="128702" y="1449931"/>
                            </a:lnTo>
                            <a:lnTo>
                              <a:pt x="128702" y="1427772"/>
                            </a:lnTo>
                            <a:lnTo>
                              <a:pt x="130853" y="1422233"/>
                            </a:lnTo>
                            <a:lnTo>
                              <a:pt x="137307" y="1425003"/>
                            </a:lnTo>
                            <a:lnTo>
                              <a:pt x="148062" y="1416693"/>
                            </a:lnTo>
                            <a:lnTo>
                              <a:pt x="152365" y="1394534"/>
                            </a:lnTo>
                            <a:lnTo>
                              <a:pt x="165272" y="1394534"/>
                            </a:lnTo>
                            <a:lnTo>
                              <a:pt x="165272" y="1391765"/>
                            </a:lnTo>
                            <a:lnTo>
                              <a:pt x="167423" y="1388995"/>
                            </a:lnTo>
                            <a:lnTo>
                              <a:pt x="160969" y="1380685"/>
                            </a:lnTo>
                            <a:lnTo>
                              <a:pt x="176028" y="1375146"/>
                            </a:lnTo>
                            <a:lnTo>
                              <a:pt x="182481" y="1375146"/>
                            </a:lnTo>
                            <a:lnTo>
                              <a:pt x="169574" y="1366836"/>
                            </a:lnTo>
                            <a:lnTo>
                              <a:pt x="176028" y="1358526"/>
                            </a:lnTo>
                            <a:lnTo>
                              <a:pt x="173876" y="1355757"/>
                            </a:lnTo>
                            <a:lnTo>
                              <a:pt x="173876" y="1353946"/>
                            </a:lnTo>
                            <a:lnTo>
                              <a:pt x="169991" y="1352704"/>
                            </a:lnTo>
                            <a:lnTo>
                              <a:pt x="169991" y="1355455"/>
                            </a:lnTo>
                            <a:lnTo>
                              <a:pt x="172143" y="1358206"/>
                            </a:lnTo>
                            <a:lnTo>
                              <a:pt x="165688" y="1366460"/>
                            </a:lnTo>
                            <a:lnTo>
                              <a:pt x="178598" y="1374714"/>
                            </a:lnTo>
                            <a:lnTo>
                              <a:pt x="172143" y="1374714"/>
                            </a:lnTo>
                            <a:lnTo>
                              <a:pt x="157080" y="1380216"/>
                            </a:lnTo>
                            <a:lnTo>
                              <a:pt x="163536" y="1388470"/>
                            </a:lnTo>
                            <a:lnTo>
                              <a:pt x="161384" y="1391221"/>
                            </a:lnTo>
                            <a:lnTo>
                              <a:pt x="161384" y="1393972"/>
                            </a:lnTo>
                            <a:lnTo>
                              <a:pt x="148473" y="1393972"/>
                            </a:lnTo>
                            <a:lnTo>
                              <a:pt x="137714" y="1388470"/>
                            </a:lnTo>
                            <a:lnTo>
                              <a:pt x="116196" y="1393972"/>
                            </a:lnTo>
                            <a:lnTo>
                              <a:pt x="103286" y="1399475"/>
                            </a:lnTo>
                            <a:lnTo>
                              <a:pt x="96830" y="1393972"/>
                            </a:lnTo>
                            <a:lnTo>
                              <a:pt x="90375" y="1393972"/>
                            </a:lnTo>
                            <a:lnTo>
                              <a:pt x="90375" y="1388470"/>
                            </a:lnTo>
                            <a:lnTo>
                              <a:pt x="81768" y="1382967"/>
                            </a:lnTo>
                            <a:lnTo>
                              <a:pt x="81768" y="1380216"/>
                            </a:lnTo>
                            <a:lnTo>
                              <a:pt x="79616" y="1380216"/>
                            </a:lnTo>
                            <a:lnTo>
                              <a:pt x="73161" y="1374714"/>
                            </a:lnTo>
                            <a:lnTo>
                              <a:pt x="71009" y="1366460"/>
                            </a:lnTo>
                            <a:lnTo>
                              <a:pt x="64554" y="1363709"/>
                            </a:lnTo>
                            <a:lnTo>
                              <a:pt x="62402" y="1363709"/>
                            </a:lnTo>
                            <a:lnTo>
                              <a:pt x="55946" y="1352704"/>
                            </a:lnTo>
                            <a:lnTo>
                              <a:pt x="43036" y="1347202"/>
                            </a:lnTo>
                            <a:lnTo>
                              <a:pt x="38732" y="1344450"/>
                            </a:lnTo>
                            <a:lnTo>
                              <a:pt x="38732" y="1333446"/>
                            </a:lnTo>
                            <a:lnTo>
                              <a:pt x="27973" y="1322441"/>
                            </a:lnTo>
                            <a:lnTo>
                              <a:pt x="8607" y="1311436"/>
                            </a:lnTo>
                            <a:lnTo>
                              <a:pt x="6455" y="1305933"/>
                            </a:lnTo>
                            <a:lnTo>
                              <a:pt x="2152" y="1300431"/>
                            </a:lnTo>
                            <a:lnTo>
                              <a:pt x="2152" y="1289426"/>
                            </a:lnTo>
                            <a:lnTo>
                              <a:pt x="0" y="1286675"/>
                            </a:lnTo>
                            <a:lnTo>
                              <a:pt x="2152" y="1275670"/>
                            </a:lnTo>
                            <a:lnTo>
                              <a:pt x="17214" y="1253660"/>
                            </a:lnTo>
                            <a:lnTo>
                              <a:pt x="21518" y="1248158"/>
                            </a:lnTo>
                            <a:lnTo>
                              <a:pt x="30125" y="1250909"/>
                            </a:lnTo>
                            <a:lnTo>
                              <a:pt x="47339" y="1237153"/>
                            </a:lnTo>
                            <a:lnTo>
                              <a:pt x="58098" y="1228900"/>
                            </a:lnTo>
                            <a:lnTo>
                              <a:pt x="62402" y="1228900"/>
                            </a:lnTo>
                            <a:lnTo>
                              <a:pt x="66705" y="1226148"/>
                            </a:lnTo>
                            <a:lnTo>
                              <a:pt x="81768" y="1226148"/>
                            </a:lnTo>
                            <a:lnTo>
                              <a:pt x="111893" y="1220646"/>
                            </a:lnTo>
                            <a:lnTo>
                              <a:pt x="107589" y="1206890"/>
                            </a:lnTo>
                            <a:lnTo>
                              <a:pt x="109741" y="1201387"/>
                            </a:lnTo>
                            <a:lnTo>
                              <a:pt x="109741" y="1195885"/>
                            </a:lnTo>
                            <a:lnTo>
                              <a:pt x="116196" y="1195885"/>
                            </a:lnTo>
                            <a:lnTo>
                              <a:pt x="126955" y="1201387"/>
                            </a:lnTo>
                            <a:lnTo>
                              <a:pt x="126955" y="1195885"/>
                            </a:lnTo>
                            <a:lnTo>
                              <a:pt x="124804" y="1190383"/>
                            </a:lnTo>
                            <a:lnTo>
                              <a:pt x="129107" y="1171124"/>
                            </a:lnTo>
                            <a:lnTo>
                              <a:pt x="129107" y="1162871"/>
                            </a:lnTo>
                            <a:lnTo>
                              <a:pt x="126955" y="1160119"/>
                            </a:lnTo>
                            <a:lnTo>
                              <a:pt x="129107" y="1151866"/>
                            </a:lnTo>
                            <a:lnTo>
                              <a:pt x="124804" y="1138110"/>
                            </a:lnTo>
                            <a:lnTo>
                              <a:pt x="116196" y="1138110"/>
                            </a:lnTo>
                            <a:lnTo>
                              <a:pt x="107589" y="1143612"/>
                            </a:lnTo>
                            <a:lnTo>
                              <a:pt x="96830" y="1160119"/>
                            </a:lnTo>
                            <a:lnTo>
                              <a:pt x="92527" y="1160119"/>
                            </a:lnTo>
                            <a:lnTo>
                              <a:pt x="81768" y="1162871"/>
                            </a:lnTo>
                            <a:lnTo>
                              <a:pt x="81768" y="1168373"/>
                            </a:lnTo>
                            <a:lnTo>
                              <a:pt x="79616" y="1171124"/>
                            </a:lnTo>
                            <a:lnTo>
                              <a:pt x="79616" y="1173875"/>
                            </a:lnTo>
                            <a:lnTo>
                              <a:pt x="83920" y="1179378"/>
                            </a:lnTo>
                            <a:lnTo>
                              <a:pt x="81768" y="1184880"/>
                            </a:lnTo>
                            <a:lnTo>
                              <a:pt x="71009" y="1190383"/>
                            </a:lnTo>
                            <a:lnTo>
                              <a:pt x="55946" y="1193134"/>
                            </a:lnTo>
                            <a:lnTo>
                              <a:pt x="53795" y="1184880"/>
                            </a:lnTo>
                            <a:lnTo>
                              <a:pt x="66705" y="1173875"/>
                            </a:lnTo>
                            <a:lnTo>
                              <a:pt x="64554" y="1171124"/>
                            </a:lnTo>
                            <a:lnTo>
                              <a:pt x="64554" y="1168373"/>
                            </a:lnTo>
                            <a:lnTo>
                              <a:pt x="58098" y="1149115"/>
                            </a:lnTo>
                            <a:lnTo>
                              <a:pt x="53795" y="1138110"/>
                            </a:lnTo>
                            <a:lnTo>
                              <a:pt x="53795" y="1127105"/>
                            </a:lnTo>
                            <a:lnTo>
                              <a:pt x="55946" y="1127105"/>
                            </a:lnTo>
                            <a:lnTo>
                              <a:pt x="53795" y="1124354"/>
                            </a:lnTo>
                            <a:lnTo>
                              <a:pt x="62402" y="1124354"/>
                            </a:lnTo>
                            <a:lnTo>
                              <a:pt x="64554" y="1124354"/>
                            </a:lnTo>
                            <a:lnTo>
                              <a:pt x="73161" y="1113349"/>
                            </a:lnTo>
                            <a:lnTo>
                              <a:pt x="81768" y="1110598"/>
                            </a:lnTo>
                            <a:lnTo>
                              <a:pt x="79616" y="1099593"/>
                            </a:lnTo>
                            <a:lnTo>
                              <a:pt x="81768" y="1096842"/>
                            </a:lnTo>
                            <a:lnTo>
                              <a:pt x="83920" y="1085837"/>
                            </a:lnTo>
                            <a:lnTo>
                              <a:pt x="90375" y="1080334"/>
                            </a:lnTo>
                            <a:lnTo>
                              <a:pt x="90375" y="1077583"/>
                            </a:lnTo>
                            <a:lnTo>
                              <a:pt x="96830" y="1077583"/>
                            </a:lnTo>
                            <a:lnTo>
                              <a:pt x="92527" y="1066578"/>
                            </a:lnTo>
                            <a:lnTo>
                              <a:pt x="83920" y="1063827"/>
                            </a:lnTo>
                            <a:lnTo>
                              <a:pt x="90375" y="1058325"/>
                            </a:lnTo>
                            <a:lnTo>
                              <a:pt x="101134" y="1055573"/>
                            </a:lnTo>
                            <a:lnTo>
                              <a:pt x="101134" y="1047320"/>
                            </a:lnTo>
                            <a:lnTo>
                              <a:pt x="103286" y="1047320"/>
                            </a:lnTo>
                            <a:lnTo>
                              <a:pt x="103286" y="1041817"/>
                            </a:lnTo>
                            <a:lnTo>
                              <a:pt x="103286" y="1039066"/>
                            </a:lnTo>
                            <a:lnTo>
                              <a:pt x="107589" y="1028061"/>
                            </a:lnTo>
                            <a:lnTo>
                              <a:pt x="103286" y="1028061"/>
                            </a:lnTo>
                            <a:lnTo>
                              <a:pt x="107589" y="1019807"/>
                            </a:lnTo>
                            <a:lnTo>
                              <a:pt x="103286" y="1008803"/>
                            </a:lnTo>
                            <a:lnTo>
                              <a:pt x="109741" y="1006051"/>
                            </a:lnTo>
                            <a:lnTo>
                              <a:pt x="116196" y="989544"/>
                            </a:lnTo>
                            <a:lnTo>
                              <a:pt x="118348" y="986793"/>
                            </a:lnTo>
                            <a:lnTo>
                              <a:pt x="116196" y="984042"/>
                            </a:lnTo>
                            <a:lnTo>
                              <a:pt x="116196" y="981290"/>
                            </a:lnTo>
                            <a:lnTo>
                              <a:pt x="118348" y="970286"/>
                            </a:lnTo>
                            <a:lnTo>
                              <a:pt x="120500" y="970286"/>
                            </a:lnTo>
                            <a:lnTo>
                              <a:pt x="120500" y="973037"/>
                            </a:lnTo>
                            <a:lnTo>
                              <a:pt x="129107" y="975788"/>
                            </a:lnTo>
                            <a:lnTo>
                              <a:pt x="142018" y="970286"/>
                            </a:lnTo>
                            <a:lnTo>
                              <a:pt x="142018" y="981290"/>
                            </a:lnTo>
                            <a:lnTo>
                              <a:pt x="146322" y="984042"/>
                            </a:lnTo>
                            <a:lnTo>
                              <a:pt x="148473" y="981290"/>
                            </a:lnTo>
                            <a:lnTo>
                              <a:pt x="148473" y="970286"/>
                            </a:lnTo>
                            <a:lnTo>
                              <a:pt x="146322" y="970286"/>
                            </a:lnTo>
                            <a:lnTo>
                              <a:pt x="148473" y="964783"/>
                            </a:lnTo>
                            <a:lnTo>
                              <a:pt x="148473" y="962032"/>
                            </a:lnTo>
                            <a:lnTo>
                              <a:pt x="144170" y="959281"/>
                            </a:lnTo>
                            <a:lnTo>
                              <a:pt x="135563" y="959281"/>
                            </a:lnTo>
                            <a:lnTo>
                              <a:pt x="133411" y="953778"/>
                            </a:lnTo>
                            <a:lnTo>
                              <a:pt x="135563" y="953778"/>
                            </a:lnTo>
                            <a:lnTo>
                              <a:pt x="135563" y="948276"/>
                            </a:lnTo>
                            <a:lnTo>
                              <a:pt x="124804" y="940022"/>
                            </a:lnTo>
                            <a:lnTo>
                              <a:pt x="120500" y="942773"/>
                            </a:lnTo>
                            <a:lnTo>
                              <a:pt x="118348" y="940022"/>
                            </a:lnTo>
                            <a:lnTo>
                              <a:pt x="124804" y="937271"/>
                            </a:lnTo>
                            <a:lnTo>
                              <a:pt x="124804" y="929017"/>
                            </a:lnTo>
                            <a:lnTo>
                              <a:pt x="120500" y="923515"/>
                            </a:lnTo>
                            <a:lnTo>
                              <a:pt x="116196" y="926266"/>
                            </a:lnTo>
                            <a:lnTo>
                              <a:pt x="116196" y="923515"/>
                            </a:lnTo>
                            <a:lnTo>
                              <a:pt x="109741" y="926266"/>
                            </a:lnTo>
                            <a:lnTo>
                              <a:pt x="111893" y="923515"/>
                            </a:lnTo>
                            <a:lnTo>
                              <a:pt x="109741" y="918013"/>
                            </a:lnTo>
                            <a:lnTo>
                              <a:pt x="103286" y="923515"/>
                            </a:lnTo>
                            <a:lnTo>
                              <a:pt x="101134" y="918013"/>
                            </a:lnTo>
                            <a:lnTo>
                              <a:pt x="103286" y="915261"/>
                            </a:lnTo>
                            <a:lnTo>
                              <a:pt x="101134" y="915261"/>
                            </a:lnTo>
                            <a:lnTo>
                              <a:pt x="98982" y="915261"/>
                            </a:lnTo>
                            <a:lnTo>
                              <a:pt x="96830" y="918013"/>
                            </a:lnTo>
                            <a:lnTo>
                              <a:pt x="92527" y="915261"/>
                            </a:lnTo>
                            <a:lnTo>
                              <a:pt x="90375" y="918013"/>
                            </a:lnTo>
                            <a:lnTo>
                              <a:pt x="88223" y="912510"/>
                            </a:lnTo>
                            <a:lnTo>
                              <a:pt x="81768" y="907008"/>
                            </a:lnTo>
                            <a:lnTo>
                              <a:pt x="81768" y="901505"/>
                            </a:lnTo>
                            <a:lnTo>
                              <a:pt x="81768" y="896003"/>
                            </a:lnTo>
                            <a:lnTo>
                              <a:pt x="83920" y="893252"/>
                            </a:lnTo>
                            <a:lnTo>
                              <a:pt x="83920" y="890501"/>
                            </a:lnTo>
                            <a:lnTo>
                              <a:pt x="81768" y="890501"/>
                            </a:lnTo>
                            <a:lnTo>
                              <a:pt x="79616" y="893252"/>
                            </a:lnTo>
                            <a:lnTo>
                              <a:pt x="73161" y="893252"/>
                            </a:lnTo>
                            <a:lnTo>
                              <a:pt x="73161" y="901505"/>
                            </a:lnTo>
                            <a:lnTo>
                              <a:pt x="66705" y="901505"/>
                            </a:lnTo>
                            <a:lnTo>
                              <a:pt x="66705" y="896003"/>
                            </a:lnTo>
                            <a:lnTo>
                              <a:pt x="53795" y="893252"/>
                            </a:lnTo>
                            <a:lnTo>
                              <a:pt x="53795" y="896003"/>
                            </a:lnTo>
                            <a:lnTo>
                              <a:pt x="51643" y="893252"/>
                            </a:lnTo>
                            <a:lnTo>
                              <a:pt x="45187" y="890501"/>
                            </a:lnTo>
                            <a:lnTo>
                              <a:pt x="45187" y="882247"/>
                            </a:lnTo>
                            <a:lnTo>
                              <a:pt x="47339" y="879496"/>
                            </a:lnTo>
                            <a:lnTo>
                              <a:pt x="47339" y="873993"/>
                            </a:lnTo>
                            <a:lnTo>
                              <a:pt x="45187" y="879496"/>
                            </a:lnTo>
                            <a:lnTo>
                              <a:pt x="43036" y="873993"/>
                            </a:lnTo>
                            <a:lnTo>
                              <a:pt x="43036" y="860237"/>
                            </a:lnTo>
                            <a:lnTo>
                              <a:pt x="47339" y="849232"/>
                            </a:lnTo>
                            <a:lnTo>
                              <a:pt x="47339" y="843730"/>
                            </a:lnTo>
                            <a:lnTo>
                              <a:pt x="51643" y="835476"/>
                            </a:lnTo>
                            <a:lnTo>
                              <a:pt x="45187" y="827223"/>
                            </a:lnTo>
                            <a:lnTo>
                              <a:pt x="47339" y="824471"/>
                            </a:lnTo>
                            <a:lnTo>
                              <a:pt x="64554" y="807964"/>
                            </a:lnTo>
                            <a:lnTo>
                              <a:pt x="51643" y="796959"/>
                            </a:lnTo>
                            <a:lnTo>
                              <a:pt x="53795" y="791457"/>
                            </a:lnTo>
                            <a:lnTo>
                              <a:pt x="53795" y="788706"/>
                            </a:lnTo>
                            <a:lnTo>
                              <a:pt x="58098" y="788706"/>
                            </a:lnTo>
                            <a:lnTo>
                              <a:pt x="53795" y="780452"/>
                            </a:lnTo>
                            <a:lnTo>
                              <a:pt x="58098" y="777701"/>
                            </a:lnTo>
                            <a:lnTo>
                              <a:pt x="71009" y="777701"/>
                            </a:lnTo>
                            <a:lnTo>
                              <a:pt x="71009" y="769447"/>
                            </a:lnTo>
                            <a:lnTo>
                              <a:pt x="73161" y="763945"/>
                            </a:lnTo>
                            <a:lnTo>
                              <a:pt x="71009" y="758442"/>
                            </a:lnTo>
                            <a:lnTo>
                              <a:pt x="73161" y="750189"/>
                            </a:lnTo>
                            <a:lnTo>
                              <a:pt x="81768" y="739184"/>
                            </a:lnTo>
                            <a:lnTo>
                              <a:pt x="92527" y="741935"/>
                            </a:lnTo>
                            <a:lnTo>
                              <a:pt x="101134" y="739184"/>
                            </a:lnTo>
                            <a:lnTo>
                              <a:pt x="111893" y="739184"/>
                            </a:lnTo>
                            <a:lnTo>
                              <a:pt x="118348" y="730930"/>
                            </a:lnTo>
                            <a:lnTo>
                              <a:pt x="120500" y="730930"/>
                            </a:lnTo>
                            <a:lnTo>
                              <a:pt x="120500" y="719926"/>
                            </a:lnTo>
                            <a:lnTo>
                              <a:pt x="124804" y="717174"/>
                            </a:lnTo>
                            <a:lnTo>
                              <a:pt x="126955" y="708921"/>
                            </a:lnTo>
                            <a:lnTo>
                              <a:pt x="129107" y="706169"/>
                            </a:lnTo>
                            <a:lnTo>
                              <a:pt x="144170" y="706169"/>
                            </a:lnTo>
                            <a:lnTo>
                              <a:pt x="144170" y="695165"/>
                            </a:lnTo>
                            <a:lnTo>
                              <a:pt x="146322" y="695165"/>
                            </a:lnTo>
                            <a:lnTo>
                              <a:pt x="148473" y="697916"/>
                            </a:lnTo>
                            <a:lnTo>
                              <a:pt x="146322" y="706169"/>
                            </a:lnTo>
                            <a:lnTo>
                              <a:pt x="152777" y="708921"/>
                            </a:lnTo>
                            <a:lnTo>
                              <a:pt x="154929" y="711672"/>
                            </a:lnTo>
                            <a:lnTo>
                              <a:pt x="172143" y="728179"/>
                            </a:lnTo>
                            <a:lnTo>
                              <a:pt x="174295" y="722677"/>
                            </a:lnTo>
                            <a:lnTo>
                              <a:pt x="180750" y="722677"/>
                            </a:lnTo>
                            <a:lnTo>
                              <a:pt x="187206" y="717174"/>
                            </a:lnTo>
                            <a:lnTo>
                              <a:pt x="191509" y="711672"/>
                            </a:lnTo>
                            <a:lnTo>
                              <a:pt x="193661" y="719926"/>
                            </a:lnTo>
                            <a:lnTo>
                              <a:pt x="200116" y="719926"/>
                            </a:lnTo>
                            <a:lnTo>
                              <a:pt x="200116" y="722677"/>
                            </a:lnTo>
                            <a:lnTo>
                              <a:pt x="217331" y="722677"/>
                            </a:lnTo>
                            <a:lnTo>
                              <a:pt x="219482" y="739184"/>
                            </a:lnTo>
                            <a:lnTo>
                              <a:pt x="232393" y="758442"/>
                            </a:lnTo>
                            <a:lnTo>
                              <a:pt x="236697" y="777701"/>
                            </a:lnTo>
                            <a:lnTo>
                              <a:pt x="238848" y="777701"/>
                            </a:lnTo>
                            <a:lnTo>
                              <a:pt x="243152" y="777701"/>
                            </a:lnTo>
                            <a:lnTo>
                              <a:pt x="251759" y="763945"/>
                            </a:lnTo>
                            <a:lnTo>
                              <a:pt x="251759" y="758442"/>
                            </a:lnTo>
                            <a:lnTo>
                              <a:pt x="253911" y="755691"/>
                            </a:lnTo>
                            <a:lnTo>
                              <a:pt x="262518" y="744686"/>
                            </a:lnTo>
                            <a:lnTo>
                              <a:pt x="275429" y="744686"/>
                            </a:lnTo>
                            <a:lnTo>
                              <a:pt x="275429" y="719926"/>
                            </a:lnTo>
                            <a:lnTo>
                              <a:pt x="279732" y="708921"/>
                            </a:lnTo>
                            <a:lnTo>
                              <a:pt x="275429" y="695165"/>
                            </a:lnTo>
                            <a:lnTo>
                              <a:pt x="279732" y="681409"/>
                            </a:lnTo>
                            <a:lnTo>
                              <a:pt x="284036" y="675906"/>
                            </a:lnTo>
                            <a:lnTo>
                              <a:pt x="292643" y="664901"/>
                            </a:lnTo>
                            <a:lnTo>
                              <a:pt x="299099" y="675906"/>
                            </a:lnTo>
                            <a:lnTo>
                              <a:pt x="307706" y="675906"/>
                            </a:lnTo>
                            <a:lnTo>
                              <a:pt x="318465" y="664901"/>
                            </a:lnTo>
                            <a:lnTo>
                              <a:pt x="324920" y="670404"/>
                            </a:lnTo>
                            <a:lnTo>
                              <a:pt x="327072" y="664901"/>
                            </a:lnTo>
                            <a:lnTo>
                              <a:pt x="333527" y="664901"/>
                            </a:lnTo>
                            <a:lnTo>
                              <a:pt x="335679" y="675906"/>
                            </a:lnTo>
                            <a:lnTo>
                              <a:pt x="342134" y="675906"/>
                            </a:lnTo>
                            <a:lnTo>
                              <a:pt x="344286" y="684160"/>
                            </a:lnTo>
                            <a:lnTo>
                              <a:pt x="350742" y="684160"/>
                            </a:lnTo>
                            <a:lnTo>
                              <a:pt x="346438" y="692413"/>
                            </a:lnTo>
                            <a:lnTo>
                              <a:pt x="350742" y="692413"/>
                            </a:lnTo>
                            <a:lnTo>
                              <a:pt x="346438" y="695165"/>
                            </a:lnTo>
                            <a:lnTo>
                              <a:pt x="346438" y="706169"/>
                            </a:lnTo>
                            <a:lnTo>
                              <a:pt x="352893" y="708921"/>
                            </a:lnTo>
                            <a:lnTo>
                              <a:pt x="352893" y="711672"/>
                            </a:lnTo>
                            <a:lnTo>
                              <a:pt x="359349" y="711672"/>
                            </a:lnTo>
                            <a:lnTo>
                              <a:pt x="361500" y="708921"/>
                            </a:lnTo>
                            <a:lnTo>
                              <a:pt x="361500" y="706169"/>
                            </a:lnTo>
                            <a:lnTo>
                              <a:pt x="365804" y="700667"/>
                            </a:lnTo>
                            <a:lnTo>
                              <a:pt x="370108" y="708921"/>
                            </a:lnTo>
                            <a:lnTo>
                              <a:pt x="374411" y="711672"/>
                            </a:lnTo>
                            <a:lnTo>
                              <a:pt x="383018" y="722677"/>
                            </a:lnTo>
                            <a:lnTo>
                              <a:pt x="387322" y="711672"/>
                            </a:lnTo>
                            <a:lnTo>
                              <a:pt x="387322" y="692413"/>
                            </a:lnTo>
                            <a:lnTo>
                              <a:pt x="391625" y="695165"/>
                            </a:lnTo>
                            <a:lnTo>
                              <a:pt x="395929" y="700667"/>
                            </a:lnTo>
                            <a:lnTo>
                              <a:pt x="400233" y="697916"/>
                            </a:lnTo>
                            <a:lnTo>
                              <a:pt x="404536" y="697916"/>
                            </a:lnTo>
                            <a:lnTo>
                              <a:pt x="408840" y="708921"/>
                            </a:lnTo>
                            <a:lnTo>
                              <a:pt x="410992" y="706169"/>
                            </a:lnTo>
                            <a:lnTo>
                              <a:pt x="426054" y="700667"/>
                            </a:lnTo>
                            <a:lnTo>
                              <a:pt x="428206" y="695165"/>
                            </a:lnTo>
                            <a:lnTo>
                              <a:pt x="434661" y="697916"/>
                            </a:lnTo>
                            <a:lnTo>
                              <a:pt x="432509" y="681409"/>
                            </a:lnTo>
                            <a:lnTo>
                              <a:pt x="445420" y="675906"/>
                            </a:lnTo>
                            <a:lnTo>
                              <a:pt x="451876" y="673155"/>
                            </a:lnTo>
                            <a:lnTo>
                              <a:pt x="447572" y="664901"/>
                            </a:lnTo>
                            <a:lnTo>
                              <a:pt x="460483" y="670404"/>
                            </a:lnTo>
                            <a:lnTo>
                              <a:pt x="462634" y="664901"/>
                            </a:lnTo>
                            <a:lnTo>
                              <a:pt x="462634" y="653897"/>
                            </a:lnTo>
                            <a:lnTo>
                              <a:pt x="469090" y="648394"/>
                            </a:lnTo>
                            <a:lnTo>
                              <a:pt x="462634" y="634638"/>
                            </a:lnTo>
                            <a:lnTo>
                              <a:pt x="460483" y="626384"/>
                            </a:lnTo>
                            <a:lnTo>
                              <a:pt x="462634" y="607126"/>
                            </a:lnTo>
                            <a:lnTo>
                              <a:pt x="462634" y="604375"/>
                            </a:lnTo>
                            <a:lnTo>
                              <a:pt x="477697" y="601624"/>
                            </a:lnTo>
                            <a:lnTo>
                              <a:pt x="477697" y="596121"/>
                            </a:lnTo>
                            <a:lnTo>
                              <a:pt x="479849" y="601624"/>
                            </a:lnTo>
                            <a:lnTo>
                              <a:pt x="486304" y="593370"/>
                            </a:lnTo>
                            <a:lnTo>
                              <a:pt x="490608" y="576863"/>
                            </a:lnTo>
                            <a:lnTo>
                              <a:pt x="497063" y="571360"/>
                            </a:lnTo>
                            <a:lnTo>
                              <a:pt x="505670" y="568609"/>
                            </a:lnTo>
                            <a:lnTo>
                              <a:pt x="509974" y="576863"/>
                            </a:lnTo>
                            <a:lnTo>
                              <a:pt x="516429" y="571360"/>
                            </a:lnTo>
                            <a:lnTo>
                              <a:pt x="518581" y="568609"/>
                            </a:lnTo>
                            <a:lnTo>
                              <a:pt x="518581" y="565858"/>
                            </a:lnTo>
                            <a:lnTo>
                              <a:pt x="531492" y="560355"/>
                            </a:lnTo>
                            <a:lnTo>
                              <a:pt x="531492" y="557604"/>
                            </a:lnTo>
                            <a:lnTo>
                              <a:pt x="533644" y="560355"/>
                            </a:lnTo>
                            <a:lnTo>
                              <a:pt x="535795" y="560355"/>
                            </a:lnTo>
                            <a:lnTo>
                              <a:pt x="537947" y="549351"/>
                            </a:lnTo>
                            <a:lnTo>
                              <a:pt x="542251" y="546599"/>
                            </a:lnTo>
                            <a:lnTo>
                              <a:pt x="544402" y="546599"/>
                            </a:lnTo>
                            <a:lnTo>
                              <a:pt x="546554" y="546599"/>
                            </a:lnTo>
                            <a:lnTo>
                              <a:pt x="553010" y="532843"/>
                            </a:lnTo>
                            <a:lnTo>
                              <a:pt x="563769" y="519087"/>
                            </a:lnTo>
                            <a:lnTo>
                              <a:pt x="568073" y="510834"/>
                            </a:lnTo>
                            <a:lnTo>
                              <a:pt x="572376" y="497078"/>
                            </a:lnTo>
                            <a:lnTo>
                              <a:pt x="576680" y="497078"/>
                            </a:lnTo>
                            <a:lnTo>
                              <a:pt x="580983" y="491575"/>
                            </a:lnTo>
                            <a:lnTo>
                              <a:pt x="583135" y="480570"/>
                            </a:lnTo>
                            <a:lnTo>
                              <a:pt x="591742" y="486073"/>
                            </a:lnTo>
                            <a:lnTo>
                              <a:pt x="589590" y="466814"/>
                            </a:lnTo>
                            <a:lnTo>
                              <a:pt x="591742" y="455809"/>
                            </a:lnTo>
                            <a:lnTo>
                              <a:pt x="596046" y="455809"/>
                            </a:lnTo>
                            <a:lnTo>
                              <a:pt x="598198" y="466814"/>
                            </a:lnTo>
                            <a:lnTo>
                              <a:pt x="604653" y="466814"/>
                            </a:lnTo>
                            <a:lnTo>
                              <a:pt x="604653" y="469566"/>
                            </a:lnTo>
                            <a:lnTo>
                              <a:pt x="613260" y="469566"/>
                            </a:lnTo>
                            <a:lnTo>
                              <a:pt x="617564" y="466814"/>
                            </a:lnTo>
                            <a:lnTo>
                              <a:pt x="619716" y="469566"/>
                            </a:lnTo>
                            <a:lnTo>
                              <a:pt x="628323" y="469566"/>
                            </a:lnTo>
                            <a:lnTo>
                              <a:pt x="628323" y="466814"/>
                            </a:lnTo>
                            <a:lnTo>
                              <a:pt x="634778" y="464063"/>
                            </a:lnTo>
                            <a:lnTo>
                              <a:pt x="634778" y="461312"/>
                            </a:lnTo>
                            <a:lnTo>
                              <a:pt x="636930" y="453058"/>
                            </a:lnTo>
                            <a:lnTo>
                              <a:pt x="641233" y="444805"/>
                            </a:lnTo>
                            <a:lnTo>
                              <a:pt x="651992" y="444805"/>
                            </a:lnTo>
                            <a:lnTo>
                              <a:pt x="658448" y="450307"/>
                            </a:lnTo>
                            <a:lnTo>
                              <a:pt x="664903" y="444805"/>
                            </a:lnTo>
                            <a:lnTo>
                              <a:pt x="671358" y="422795"/>
                            </a:lnTo>
                            <a:lnTo>
                              <a:pt x="679918" y="414978"/>
                            </a:lnTo>
                            <a:lnTo>
                              <a:pt x="671422" y="409686"/>
                            </a:lnTo>
                            <a:lnTo>
                              <a:pt x="671422" y="396329"/>
                            </a:lnTo>
                            <a:lnTo>
                              <a:pt x="667133" y="388314"/>
                            </a:lnTo>
                            <a:lnTo>
                              <a:pt x="669277" y="377629"/>
                            </a:lnTo>
                            <a:lnTo>
                              <a:pt x="667133" y="348243"/>
                            </a:lnTo>
                            <a:lnTo>
                              <a:pt x="671422" y="329543"/>
                            </a:lnTo>
                            <a:lnTo>
                              <a:pt x="667133" y="318858"/>
                            </a:lnTo>
                            <a:lnTo>
                              <a:pt x="667133" y="316186"/>
                            </a:lnTo>
                            <a:lnTo>
                              <a:pt x="667133" y="313515"/>
                            </a:lnTo>
                            <a:lnTo>
                              <a:pt x="664988" y="305501"/>
                            </a:lnTo>
                            <a:lnTo>
                              <a:pt x="669277" y="297486"/>
                            </a:lnTo>
                            <a:lnTo>
                              <a:pt x="669277" y="286801"/>
                            </a:lnTo>
                            <a:lnTo>
                              <a:pt x="667133" y="281458"/>
                            </a:lnTo>
                            <a:lnTo>
                              <a:pt x="664988" y="281458"/>
                            </a:lnTo>
                            <a:lnTo>
                              <a:pt x="660699" y="276115"/>
                            </a:lnTo>
                            <a:lnTo>
                              <a:pt x="658555" y="281458"/>
                            </a:lnTo>
                            <a:lnTo>
                              <a:pt x="656410" y="276115"/>
                            </a:lnTo>
                            <a:lnTo>
                              <a:pt x="656410" y="273444"/>
                            </a:lnTo>
                            <a:lnTo>
                              <a:pt x="656410" y="268101"/>
                            </a:lnTo>
                            <a:lnTo>
                              <a:pt x="660699" y="268101"/>
                            </a:lnTo>
                            <a:lnTo>
                              <a:pt x="664988" y="262758"/>
                            </a:lnTo>
                            <a:lnTo>
                              <a:pt x="660699" y="260087"/>
                            </a:lnTo>
                            <a:lnTo>
                              <a:pt x="669277" y="257415"/>
                            </a:lnTo>
                            <a:lnTo>
                              <a:pt x="669277" y="249401"/>
                            </a:lnTo>
                            <a:lnTo>
                              <a:pt x="677855" y="220016"/>
                            </a:lnTo>
                            <a:lnTo>
                              <a:pt x="684289" y="220016"/>
                            </a:lnTo>
                            <a:lnTo>
                              <a:pt x="686433" y="217344"/>
                            </a:lnTo>
                            <a:lnTo>
                              <a:pt x="695011" y="228030"/>
                            </a:lnTo>
                            <a:lnTo>
                              <a:pt x="710022" y="228030"/>
                            </a:lnTo>
                            <a:lnTo>
                              <a:pt x="714311" y="225358"/>
                            </a:lnTo>
                            <a:lnTo>
                              <a:pt x="720745" y="228030"/>
                            </a:lnTo>
                            <a:lnTo>
                              <a:pt x="729323" y="217344"/>
                            </a:lnTo>
                            <a:lnTo>
                              <a:pt x="737901" y="212001"/>
                            </a:lnTo>
                            <a:lnTo>
                              <a:pt x="742190" y="212001"/>
                            </a:lnTo>
                            <a:lnTo>
                              <a:pt x="742190" y="203987"/>
                            </a:lnTo>
                            <a:lnTo>
                              <a:pt x="750768" y="185287"/>
                            </a:lnTo>
                            <a:lnTo>
                              <a:pt x="746479" y="182616"/>
                            </a:lnTo>
                            <a:lnTo>
                              <a:pt x="746479" y="171930"/>
                            </a:lnTo>
                            <a:lnTo>
                              <a:pt x="748623" y="174602"/>
                            </a:lnTo>
                            <a:lnTo>
                              <a:pt x="755056" y="169259"/>
                            </a:lnTo>
                            <a:lnTo>
                              <a:pt x="761490" y="169259"/>
                            </a:lnTo>
                            <a:lnTo>
                              <a:pt x="770068" y="163916"/>
                            </a:lnTo>
                            <a:lnTo>
                              <a:pt x="770068" y="150559"/>
                            </a:lnTo>
                            <a:lnTo>
                              <a:pt x="776501" y="150559"/>
                            </a:lnTo>
                            <a:lnTo>
                              <a:pt x="782935" y="155902"/>
                            </a:lnTo>
                            <a:lnTo>
                              <a:pt x="787224" y="158573"/>
                            </a:lnTo>
                            <a:lnTo>
                              <a:pt x="793657" y="169259"/>
                            </a:lnTo>
                            <a:lnTo>
                              <a:pt x="804380" y="169259"/>
                            </a:lnTo>
                            <a:lnTo>
                              <a:pt x="804380" y="179944"/>
                            </a:lnTo>
                            <a:lnTo>
                              <a:pt x="804380" y="182616"/>
                            </a:lnTo>
                            <a:lnTo>
                              <a:pt x="806524" y="190630"/>
                            </a:lnTo>
                            <a:lnTo>
                              <a:pt x="804380" y="195973"/>
                            </a:lnTo>
                            <a:lnTo>
                              <a:pt x="806524" y="203987"/>
                            </a:lnTo>
                            <a:lnTo>
                              <a:pt x="804380" y="212001"/>
                            </a:lnTo>
                            <a:lnTo>
                              <a:pt x="810813" y="217344"/>
                            </a:lnTo>
                            <a:lnTo>
                              <a:pt x="815102" y="220016"/>
                            </a:lnTo>
                            <a:lnTo>
                              <a:pt x="821535" y="217344"/>
                            </a:lnTo>
                            <a:lnTo>
                              <a:pt x="827969" y="220016"/>
                            </a:lnTo>
                            <a:lnTo>
                              <a:pt x="830113" y="225358"/>
                            </a:lnTo>
                            <a:lnTo>
                              <a:pt x="827969" y="236044"/>
                            </a:lnTo>
                            <a:lnTo>
                              <a:pt x="832258" y="238715"/>
                            </a:lnTo>
                            <a:lnTo>
                              <a:pt x="840836" y="238715"/>
                            </a:lnTo>
                            <a:lnTo>
                              <a:pt x="847269" y="246730"/>
                            </a:lnTo>
                            <a:lnTo>
                              <a:pt x="849414" y="246730"/>
                            </a:lnTo>
                            <a:lnTo>
                              <a:pt x="851558" y="246730"/>
                            </a:lnTo>
                            <a:lnTo>
                              <a:pt x="855847" y="249401"/>
                            </a:lnTo>
                            <a:lnTo>
                              <a:pt x="855847" y="257415"/>
                            </a:lnTo>
                            <a:lnTo>
                              <a:pt x="851558" y="262758"/>
                            </a:lnTo>
                            <a:lnTo>
                              <a:pt x="849414" y="273444"/>
                            </a:lnTo>
                            <a:lnTo>
                              <a:pt x="849414" y="276115"/>
                            </a:lnTo>
                            <a:lnTo>
                              <a:pt x="851558" y="276115"/>
                            </a:lnTo>
                            <a:lnTo>
                              <a:pt x="866570" y="286801"/>
                            </a:lnTo>
                            <a:lnTo>
                              <a:pt x="868714" y="292144"/>
                            </a:lnTo>
                            <a:lnTo>
                              <a:pt x="888014" y="297486"/>
                            </a:lnTo>
                            <a:lnTo>
                              <a:pt x="883726" y="302829"/>
                            </a:lnTo>
                            <a:lnTo>
                              <a:pt x="877292" y="302829"/>
                            </a:lnTo>
                            <a:lnTo>
                              <a:pt x="873003" y="313515"/>
                            </a:lnTo>
                            <a:lnTo>
                              <a:pt x="866570" y="326872"/>
                            </a:lnTo>
                            <a:lnTo>
                              <a:pt x="868714" y="329543"/>
                            </a:lnTo>
                            <a:lnTo>
                              <a:pt x="877292" y="324201"/>
                            </a:lnTo>
                            <a:lnTo>
                              <a:pt x="883726" y="329543"/>
                            </a:lnTo>
                            <a:lnTo>
                              <a:pt x="883726" y="337558"/>
                            </a:lnTo>
                            <a:lnTo>
                              <a:pt x="892303" y="326872"/>
                            </a:lnTo>
                            <a:lnTo>
                              <a:pt x="894448" y="329543"/>
                            </a:lnTo>
                            <a:lnTo>
                              <a:pt x="892303" y="329543"/>
                            </a:lnTo>
                            <a:lnTo>
                              <a:pt x="894448" y="337558"/>
                            </a:lnTo>
                            <a:lnTo>
                              <a:pt x="903026" y="329543"/>
                            </a:lnTo>
                            <a:lnTo>
                              <a:pt x="905170" y="337558"/>
                            </a:lnTo>
                            <a:lnTo>
                              <a:pt x="903026" y="340229"/>
                            </a:lnTo>
                            <a:lnTo>
                              <a:pt x="905170" y="342900"/>
                            </a:lnTo>
                            <a:lnTo>
                              <a:pt x="911604" y="340229"/>
                            </a:lnTo>
                            <a:lnTo>
                              <a:pt x="918037" y="342900"/>
                            </a:lnTo>
                            <a:lnTo>
                              <a:pt x="920182" y="340229"/>
                            </a:lnTo>
                            <a:lnTo>
                              <a:pt x="920182" y="337558"/>
                            </a:lnTo>
                            <a:lnTo>
                              <a:pt x="922326" y="337558"/>
                            </a:lnTo>
                            <a:lnTo>
                              <a:pt x="926615" y="332215"/>
                            </a:lnTo>
                            <a:lnTo>
                              <a:pt x="930904" y="329543"/>
                            </a:lnTo>
                            <a:lnTo>
                              <a:pt x="933049" y="329543"/>
                            </a:lnTo>
                            <a:lnTo>
                              <a:pt x="941627" y="329543"/>
                            </a:lnTo>
                            <a:lnTo>
                              <a:pt x="945916" y="326872"/>
                            </a:lnTo>
                            <a:lnTo>
                              <a:pt x="948060" y="326872"/>
                            </a:lnTo>
                            <a:lnTo>
                              <a:pt x="950204" y="326872"/>
                            </a:lnTo>
                            <a:lnTo>
                              <a:pt x="950204" y="329543"/>
                            </a:lnTo>
                            <a:lnTo>
                              <a:pt x="954493" y="329543"/>
                            </a:lnTo>
                            <a:lnTo>
                              <a:pt x="956638" y="326872"/>
                            </a:lnTo>
                            <a:lnTo>
                              <a:pt x="958782" y="324201"/>
                            </a:lnTo>
                            <a:lnTo>
                              <a:pt x="956638" y="316186"/>
                            </a:lnTo>
                            <a:lnTo>
                              <a:pt x="963071" y="313515"/>
                            </a:lnTo>
                            <a:lnTo>
                              <a:pt x="967360" y="305501"/>
                            </a:lnTo>
                            <a:lnTo>
                              <a:pt x="973794" y="308172"/>
                            </a:lnTo>
                            <a:lnTo>
                              <a:pt x="978083" y="308172"/>
                            </a:lnTo>
                            <a:lnTo>
                              <a:pt x="982372" y="305501"/>
                            </a:lnTo>
                            <a:lnTo>
                              <a:pt x="982372" y="302829"/>
                            </a:lnTo>
                            <a:lnTo>
                              <a:pt x="984516" y="302829"/>
                            </a:lnTo>
                            <a:lnTo>
                              <a:pt x="990950" y="305501"/>
                            </a:lnTo>
                            <a:lnTo>
                              <a:pt x="993094" y="308172"/>
                            </a:lnTo>
                            <a:lnTo>
                              <a:pt x="995239" y="308172"/>
                            </a:lnTo>
                            <a:lnTo>
                              <a:pt x="993094" y="324201"/>
                            </a:lnTo>
                            <a:lnTo>
                              <a:pt x="995239" y="326872"/>
                            </a:lnTo>
                            <a:lnTo>
                              <a:pt x="1003817" y="329543"/>
                            </a:lnTo>
                            <a:lnTo>
                              <a:pt x="1010250" y="329543"/>
                            </a:lnTo>
                            <a:lnTo>
                              <a:pt x="1010250" y="326872"/>
                            </a:lnTo>
                            <a:lnTo>
                              <a:pt x="1014539" y="326872"/>
                            </a:lnTo>
                            <a:lnTo>
                              <a:pt x="1020972" y="329543"/>
                            </a:lnTo>
                            <a:lnTo>
                              <a:pt x="1023117" y="326872"/>
                            </a:lnTo>
                            <a:lnTo>
                              <a:pt x="1027406" y="318858"/>
                            </a:lnTo>
                            <a:lnTo>
                              <a:pt x="1029550" y="316186"/>
                            </a:lnTo>
                            <a:lnTo>
                              <a:pt x="1029550" y="318858"/>
                            </a:lnTo>
                            <a:lnTo>
                              <a:pt x="1035984" y="318858"/>
                            </a:lnTo>
                            <a:lnTo>
                              <a:pt x="1038128" y="313515"/>
                            </a:lnTo>
                            <a:lnTo>
                              <a:pt x="1035984" y="308172"/>
                            </a:lnTo>
                            <a:lnTo>
                              <a:pt x="1040273" y="313515"/>
                            </a:lnTo>
                            <a:lnTo>
                              <a:pt x="1046706" y="318858"/>
                            </a:lnTo>
                            <a:lnTo>
                              <a:pt x="1044562" y="324201"/>
                            </a:lnTo>
                            <a:lnTo>
                              <a:pt x="1044562" y="329543"/>
                            </a:lnTo>
                            <a:lnTo>
                              <a:pt x="1053140" y="337558"/>
                            </a:lnTo>
                            <a:lnTo>
                              <a:pt x="1055284" y="337558"/>
                            </a:lnTo>
                            <a:lnTo>
                              <a:pt x="1066007" y="342900"/>
                            </a:lnTo>
                            <a:lnTo>
                              <a:pt x="1072440" y="342900"/>
                            </a:lnTo>
                            <a:lnTo>
                              <a:pt x="1076729" y="337558"/>
                            </a:lnTo>
                            <a:lnTo>
                              <a:pt x="1083162" y="340229"/>
                            </a:lnTo>
                            <a:lnTo>
                              <a:pt x="1093885" y="340229"/>
                            </a:lnTo>
                            <a:lnTo>
                              <a:pt x="1093885" y="332215"/>
                            </a:lnTo>
                            <a:lnTo>
                              <a:pt x="1102463" y="340229"/>
                            </a:lnTo>
                            <a:lnTo>
                              <a:pt x="1104607" y="340229"/>
                            </a:lnTo>
                            <a:lnTo>
                              <a:pt x="1108896" y="342900"/>
                            </a:lnTo>
                            <a:lnTo>
                              <a:pt x="1108896" y="348243"/>
                            </a:lnTo>
                            <a:lnTo>
                              <a:pt x="1108896" y="350915"/>
                            </a:lnTo>
                            <a:lnTo>
                              <a:pt x="1104607" y="361600"/>
                            </a:lnTo>
                            <a:lnTo>
                              <a:pt x="1111041" y="372286"/>
                            </a:lnTo>
                            <a:lnTo>
                              <a:pt x="1104607" y="377629"/>
                            </a:lnTo>
                            <a:lnTo>
                              <a:pt x="1108896" y="385643"/>
                            </a:lnTo>
                            <a:lnTo>
                              <a:pt x="1093885" y="388314"/>
                            </a:lnTo>
                            <a:lnTo>
                              <a:pt x="1089596" y="399000"/>
                            </a:lnTo>
                            <a:lnTo>
                              <a:pt x="1089596" y="404343"/>
                            </a:lnTo>
                            <a:lnTo>
                              <a:pt x="1089596" y="407014"/>
                            </a:lnTo>
                            <a:lnTo>
                              <a:pt x="1091740" y="415029"/>
                            </a:lnTo>
                            <a:lnTo>
                              <a:pt x="1093885" y="417700"/>
                            </a:lnTo>
                            <a:lnTo>
                              <a:pt x="1091740" y="431057"/>
                            </a:lnTo>
                            <a:lnTo>
                              <a:pt x="1091740" y="433728"/>
                            </a:lnTo>
                            <a:lnTo>
                              <a:pt x="1093885" y="439071"/>
                            </a:lnTo>
                            <a:lnTo>
                              <a:pt x="1117474" y="431057"/>
                            </a:lnTo>
                            <a:lnTo>
                              <a:pt x="1128197" y="428386"/>
                            </a:lnTo>
                            <a:lnTo>
                              <a:pt x="1136775" y="428386"/>
                            </a:lnTo>
                            <a:lnTo>
                              <a:pt x="1136775" y="420371"/>
                            </a:lnTo>
                            <a:lnTo>
                              <a:pt x="1143208" y="420371"/>
                            </a:lnTo>
                            <a:lnTo>
                              <a:pt x="1145353" y="417700"/>
                            </a:lnTo>
                            <a:lnTo>
                              <a:pt x="1162508" y="409686"/>
                            </a:lnTo>
                            <a:lnTo>
                              <a:pt x="1173231" y="396329"/>
                            </a:lnTo>
                            <a:lnTo>
                              <a:pt x="1188242" y="388314"/>
                            </a:lnTo>
                            <a:lnTo>
                              <a:pt x="1188242" y="404343"/>
                            </a:lnTo>
                            <a:lnTo>
                              <a:pt x="1192531" y="409686"/>
                            </a:lnTo>
                            <a:lnTo>
                              <a:pt x="1194676" y="415029"/>
                            </a:lnTo>
                            <a:lnTo>
                              <a:pt x="1218265" y="415029"/>
                            </a:lnTo>
                            <a:lnTo>
                              <a:pt x="1226843" y="425714"/>
                            </a:lnTo>
                            <a:lnTo>
                              <a:pt x="1228987" y="425714"/>
                            </a:lnTo>
                            <a:lnTo>
                              <a:pt x="1228987" y="439071"/>
                            </a:lnTo>
                            <a:lnTo>
                              <a:pt x="1231132" y="439071"/>
                            </a:lnTo>
                            <a:lnTo>
                              <a:pt x="1254721" y="431057"/>
                            </a:lnTo>
                            <a:lnTo>
                              <a:pt x="1256866" y="428386"/>
                            </a:lnTo>
                            <a:lnTo>
                              <a:pt x="1271877" y="433728"/>
                            </a:lnTo>
                            <a:lnTo>
                              <a:pt x="1276166" y="439071"/>
                            </a:lnTo>
                            <a:lnTo>
                              <a:pt x="1280455" y="433728"/>
                            </a:lnTo>
                            <a:lnTo>
                              <a:pt x="1280455" y="431057"/>
                            </a:lnTo>
                            <a:lnTo>
                              <a:pt x="1291177" y="433728"/>
                            </a:lnTo>
                            <a:lnTo>
                              <a:pt x="1289033" y="439071"/>
                            </a:lnTo>
                            <a:lnTo>
                              <a:pt x="1291177" y="439071"/>
                            </a:lnTo>
                            <a:lnTo>
                              <a:pt x="1291177" y="444414"/>
                            </a:lnTo>
                            <a:lnTo>
                              <a:pt x="1293322" y="449757"/>
                            </a:lnTo>
                            <a:lnTo>
                              <a:pt x="1297611" y="452428"/>
                            </a:lnTo>
                            <a:lnTo>
                              <a:pt x="1299755" y="444414"/>
                            </a:lnTo>
                            <a:lnTo>
                              <a:pt x="1306189" y="444414"/>
                            </a:lnTo>
                            <a:lnTo>
                              <a:pt x="1314767" y="444414"/>
                            </a:lnTo>
                            <a:lnTo>
                              <a:pt x="1314767" y="452428"/>
                            </a:lnTo>
                            <a:lnTo>
                              <a:pt x="1316911" y="455100"/>
                            </a:lnTo>
                            <a:lnTo>
                              <a:pt x="1319056" y="452428"/>
                            </a:lnTo>
                            <a:lnTo>
                              <a:pt x="1316911" y="449757"/>
                            </a:lnTo>
                            <a:lnTo>
                              <a:pt x="1319056" y="444414"/>
                            </a:lnTo>
                            <a:lnTo>
                              <a:pt x="1319056" y="439071"/>
                            </a:lnTo>
                            <a:lnTo>
                              <a:pt x="1319056" y="433728"/>
                            </a:lnTo>
                            <a:lnTo>
                              <a:pt x="1319056" y="431057"/>
                            </a:lnTo>
                            <a:lnTo>
                              <a:pt x="1314767" y="425714"/>
                            </a:lnTo>
                            <a:lnTo>
                              <a:pt x="1316911" y="417700"/>
                            </a:lnTo>
                            <a:lnTo>
                              <a:pt x="1319056" y="415029"/>
                            </a:lnTo>
                            <a:lnTo>
                              <a:pt x="1319056" y="409686"/>
                            </a:lnTo>
                            <a:lnTo>
                              <a:pt x="1319056" y="404548"/>
                            </a:lnTo>
                            <a:lnTo>
                              <a:pt x="1316962" y="401957"/>
                            </a:lnTo>
                            <a:lnTo>
                              <a:pt x="1319056" y="400662"/>
                            </a:lnTo>
                            <a:lnTo>
                              <a:pt x="1319056" y="399000"/>
                            </a:lnTo>
                            <a:lnTo>
                              <a:pt x="1319099" y="399010"/>
                            </a:lnTo>
                            <a:lnTo>
                              <a:pt x="1319099" y="391379"/>
                            </a:lnTo>
                            <a:lnTo>
                              <a:pt x="1325512" y="378157"/>
                            </a:lnTo>
                            <a:lnTo>
                              <a:pt x="1316962" y="367579"/>
                            </a:lnTo>
                            <a:lnTo>
                              <a:pt x="1316962" y="364935"/>
                            </a:lnTo>
                            <a:lnTo>
                              <a:pt x="1321237" y="357001"/>
                            </a:lnTo>
                            <a:lnTo>
                              <a:pt x="1325512" y="349068"/>
                            </a:lnTo>
                            <a:lnTo>
                              <a:pt x="1327650" y="349068"/>
                            </a:lnTo>
                            <a:lnTo>
                              <a:pt x="1327650" y="357001"/>
                            </a:lnTo>
                            <a:lnTo>
                              <a:pt x="1334063" y="354357"/>
                            </a:lnTo>
                            <a:lnTo>
                              <a:pt x="1334063" y="343779"/>
                            </a:lnTo>
                            <a:lnTo>
                              <a:pt x="1329788" y="335846"/>
                            </a:lnTo>
                            <a:lnTo>
                              <a:pt x="1329788" y="325268"/>
                            </a:lnTo>
                            <a:lnTo>
                              <a:pt x="1329788" y="322623"/>
                            </a:lnTo>
                            <a:lnTo>
                              <a:pt x="1325512" y="322623"/>
                            </a:lnTo>
                            <a:lnTo>
                              <a:pt x="1321237" y="314690"/>
                            </a:lnTo>
                            <a:lnTo>
                              <a:pt x="1325512" y="312046"/>
                            </a:lnTo>
                            <a:lnTo>
                              <a:pt x="1327650" y="304112"/>
                            </a:lnTo>
                            <a:lnTo>
                              <a:pt x="1327650" y="301468"/>
                            </a:lnTo>
                            <a:lnTo>
                              <a:pt x="1325512" y="298823"/>
                            </a:lnTo>
                            <a:lnTo>
                              <a:pt x="1327650" y="290890"/>
                            </a:lnTo>
                            <a:lnTo>
                              <a:pt x="1319099" y="277668"/>
                            </a:lnTo>
                            <a:lnTo>
                              <a:pt x="1316962" y="277668"/>
                            </a:lnTo>
                            <a:lnTo>
                              <a:pt x="1314824" y="280312"/>
                            </a:lnTo>
                            <a:lnTo>
                              <a:pt x="1310549" y="280312"/>
                            </a:lnTo>
                            <a:lnTo>
                              <a:pt x="1310549" y="267090"/>
                            </a:lnTo>
                            <a:lnTo>
                              <a:pt x="1316962" y="264445"/>
                            </a:lnTo>
                            <a:lnTo>
                              <a:pt x="1314824" y="256512"/>
                            </a:lnTo>
                            <a:lnTo>
                              <a:pt x="1310549" y="256512"/>
                            </a:lnTo>
                            <a:lnTo>
                              <a:pt x="1316962" y="253868"/>
                            </a:lnTo>
                            <a:lnTo>
                              <a:pt x="1316962" y="245934"/>
                            </a:lnTo>
                            <a:lnTo>
                              <a:pt x="1316962" y="243290"/>
                            </a:lnTo>
                            <a:lnTo>
                              <a:pt x="1310549" y="238001"/>
                            </a:lnTo>
                            <a:lnTo>
                              <a:pt x="1310549" y="235356"/>
                            </a:lnTo>
                            <a:lnTo>
                              <a:pt x="1308411" y="227423"/>
                            </a:lnTo>
                            <a:lnTo>
                              <a:pt x="1310549" y="224779"/>
                            </a:lnTo>
                            <a:lnTo>
                              <a:pt x="1310549" y="222134"/>
                            </a:lnTo>
                            <a:lnTo>
                              <a:pt x="1306273" y="224779"/>
                            </a:lnTo>
                            <a:lnTo>
                              <a:pt x="1299860" y="219490"/>
                            </a:lnTo>
                            <a:lnTo>
                              <a:pt x="1293447" y="211556"/>
                            </a:lnTo>
                            <a:lnTo>
                              <a:pt x="1293447" y="200978"/>
                            </a:lnTo>
                            <a:lnTo>
                              <a:pt x="1293447" y="193045"/>
                            </a:lnTo>
                            <a:lnTo>
                              <a:pt x="1299860" y="193045"/>
                            </a:lnTo>
                            <a:lnTo>
                              <a:pt x="1306273" y="179823"/>
                            </a:lnTo>
                            <a:lnTo>
                              <a:pt x="1310549" y="171889"/>
                            </a:lnTo>
                            <a:lnTo>
                              <a:pt x="1310549" y="156023"/>
                            </a:lnTo>
                            <a:lnTo>
                              <a:pt x="1319099" y="153378"/>
                            </a:lnTo>
                            <a:lnTo>
                              <a:pt x="1316962" y="142800"/>
                            </a:lnTo>
                            <a:lnTo>
                              <a:pt x="1319099" y="132223"/>
                            </a:lnTo>
                            <a:lnTo>
                              <a:pt x="1325512" y="132223"/>
                            </a:lnTo>
                            <a:lnTo>
                              <a:pt x="1327650" y="132223"/>
                            </a:lnTo>
                            <a:lnTo>
                              <a:pt x="1334063" y="111067"/>
                            </a:lnTo>
                            <a:lnTo>
                              <a:pt x="1353302" y="113711"/>
                            </a:lnTo>
                            <a:lnTo>
                              <a:pt x="1361853" y="113711"/>
                            </a:lnTo>
                            <a:lnTo>
                              <a:pt x="1366128" y="116356"/>
                            </a:lnTo>
                            <a:lnTo>
                              <a:pt x="1372541" y="116356"/>
                            </a:lnTo>
                            <a:lnTo>
                              <a:pt x="1389643" y="113711"/>
                            </a:lnTo>
                            <a:lnTo>
                              <a:pt x="1396056" y="113711"/>
                            </a:lnTo>
                            <a:lnTo>
                              <a:pt x="1391780" y="137512"/>
                            </a:lnTo>
                            <a:lnTo>
                              <a:pt x="1391780" y="142800"/>
                            </a:lnTo>
                            <a:lnTo>
                              <a:pt x="1391780" y="145445"/>
                            </a:lnTo>
                            <a:lnTo>
                              <a:pt x="1389643" y="145445"/>
                            </a:lnTo>
                            <a:lnTo>
                              <a:pt x="1389643" y="148089"/>
                            </a:lnTo>
                            <a:lnTo>
                              <a:pt x="1389643" y="153378"/>
                            </a:lnTo>
                            <a:lnTo>
                              <a:pt x="1389643" y="156023"/>
                            </a:lnTo>
                            <a:lnTo>
                              <a:pt x="1389643" y="158667"/>
                            </a:lnTo>
                            <a:lnTo>
                              <a:pt x="1389643" y="163956"/>
                            </a:lnTo>
                            <a:lnTo>
                              <a:pt x="1391780" y="166601"/>
                            </a:lnTo>
                            <a:lnTo>
                              <a:pt x="1391780" y="169245"/>
                            </a:lnTo>
                            <a:lnTo>
                              <a:pt x="1391780" y="177178"/>
                            </a:lnTo>
                            <a:lnTo>
                              <a:pt x="1408882" y="177178"/>
                            </a:lnTo>
                            <a:lnTo>
                              <a:pt x="1434534" y="171889"/>
                            </a:lnTo>
                            <a:lnTo>
                              <a:pt x="1473012" y="156023"/>
                            </a:lnTo>
                            <a:lnTo>
                              <a:pt x="1464462" y="145445"/>
                            </a:lnTo>
                            <a:lnTo>
                              <a:pt x="1470875" y="132223"/>
                            </a:lnTo>
                            <a:lnTo>
                              <a:pt x="1464462" y="121645"/>
                            </a:lnTo>
                            <a:lnTo>
                              <a:pt x="1470875" y="116356"/>
                            </a:lnTo>
                            <a:lnTo>
                              <a:pt x="1487976" y="116356"/>
                            </a:lnTo>
                            <a:lnTo>
                              <a:pt x="1509353" y="108423"/>
                            </a:lnTo>
                            <a:lnTo>
                              <a:pt x="1507215" y="92556"/>
                            </a:lnTo>
                            <a:lnTo>
                              <a:pt x="1505078" y="87267"/>
                            </a:lnTo>
                            <a:lnTo>
                              <a:pt x="1498665" y="89911"/>
                            </a:lnTo>
                            <a:lnTo>
                              <a:pt x="1496527" y="76689"/>
                            </a:lnTo>
                            <a:lnTo>
                              <a:pt x="1460186" y="87267"/>
                            </a:lnTo>
                            <a:lnTo>
                              <a:pt x="1462324" y="79334"/>
                            </a:lnTo>
                            <a:lnTo>
                              <a:pt x="1468737" y="79334"/>
                            </a:lnTo>
                            <a:lnTo>
                              <a:pt x="1470875" y="79334"/>
                            </a:lnTo>
                            <a:lnTo>
                              <a:pt x="1477288" y="76689"/>
                            </a:lnTo>
                            <a:lnTo>
                              <a:pt x="1477288" y="66111"/>
                            </a:lnTo>
                            <a:lnTo>
                              <a:pt x="1481563" y="60822"/>
                            </a:lnTo>
                            <a:lnTo>
                              <a:pt x="1485838" y="66111"/>
                            </a:lnTo>
                            <a:lnTo>
                              <a:pt x="1490114" y="52889"/>
                            </a:lnTo>
                            <a:lnTo>
                              <a:pt x="1496527" y="44956"/>
                            </a:lnTo>
                            <a:lnTo>
                              <a:pt x="1500802" y="58178"/>
                            </a:lnTo>
                            <a:lnTo>
                              <a:pt x="1537143" y="66111"/>
                            </a:lnTo>
                            <a:lnTo>
                              <a:pt x="1537143" y="60822"/>
                            </a:lnTo>
                            <a:lnTo>
                              <a:pt x="1543556" y="60822"/>
                            </a:lnTo>
                            <a:lnTo>
                              <a:pt x="1549969" y="47600"/>
                            </a:lnTo>
                            <a:lnTo>
                              <a:pt x="1554244" y="34378"/>
                            </a:lnTo>
                            <a:lnTo>
                              <a:pt x="1554244" y="31733"/>
                            </a:lnTo>
                            <a:lnTo>
                              <a:pt x="1558520" y="26444"/>
                            </a:lnTo>
                            <a:lnTo>
                              <a:pt x="1560657" y="26444"/>
                            </a:lnTo>
                            <a:lnTo>
                              <a:pt x="1562795" y="21156"/>
                            </a:lnTo>
                            <a:close/>
                          </a:path>
                        </a:pathLst>
                      </a:cu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24" name="REGION Y57" descr="REGION Y57"/>
                      <p:cNvSpPr/>
                      <p:nvPr/>
                    </p:nvSpPr>
                    <p:spPr>
                      <a:xfrm>
                        <a:off x="4731630" y="3264473"/>
                        <a:ext cx="2505743" cy="1642604"/>
                      </a:xfrm>
                      <a:custGeom>
                        <a:avLst/>
                        <a:gdLst/>
                        <a:ahLst/>
                        <a:cxnLst/>
                        <a:rect l="l" t="t" r="r" b="b"/>
                        <a:pathLst>
                          <a:path w="4048100" h="2412576">
                            <a:moveTo>
                              <a:pt x="73458" y="2136973"/>
                            </a:moveTo>
                            <a:lnTo>
                              <a:pt x="77910" y="2139702"/>
                            </a:lnTo>
                            <a:lnTo>
                              <a:pt x="76638" y="2140872"/>
                            </a:lnTo>
                            <a:close/>
                            <a:moveTo>
                              <a:pt x="841427" y="1962334"/>
                            </a:moveTo>
                            <a:lnTo>
                              <a:pt x="839201" y="1965062"/>
                            </a:lnTo>
                            <a:lnTo>
                              <a:pt x="839201" y="1970520"/>
                            </a:lnTo>
                            <a:lnTo>
                              <a:pt x="841427" y="1965062"/>
                            </a:lnTo>
                            <a:close/>
                            <a:moveTo>
                              <a:pt x="378420" y="1913217"/>
                            </a:moveTo>
                            <a:lnTo>
                              <a:pt x="382871" y="1918674"/>
                            </a:lnTo>
                            <a:lnTo>
                              <a:pt x="387323" y="1918674"/>
                            </a:lnTo>
                            <a:close/>
                            <a:moveTo>
                              <a:pt x="532013" y="1793152"/>
                            </a:moveTo>
                            <a:lnTo>
                              <a:pt x="532013" y="1798609"/>
                            </a:lnTo>
                            <a:lnTo>
                              <a:pt x="534239" y="1798609"/>
                            </a:lnTo>
                            <a:lnTo>
                              <a:pt x="534239" y="1795880"/>
                            </a:lnTo>
                            <a:close/>
                            <a:moveTo>
                              <a:pt x="1868941" y="1742926"/>
                            </a:moveTo>
                            <a:lnTo>
                              <a:pt x="1890417" y="1764809"/>
                            </a:lnTo>
                            <a:lnTo>
                              <a:pt x="1890417" y="1759338"/>
                            </a:lnTo>
                            <a:lnTo>
                              <a:pt x="1892565" y="1770280"/>
                            </a:lnTo>
                            <a:lnTo>
                              <a:pt x="1903302" y="1775751"/>
                            </a:lnTo>
                            <a:lnTo>
                              <a:pt x="1909745" y="1770280"/>
                            </a:lnTo>
                            <a:lnTo>
                              <a:pt x="1905450" y="1775751"/>
                            </a:lnTo>
                            <a:lnTo>
                              <a:pt x="1911893" y="1775751"/>
                            </a:lnTo>
                            <a:lnTo>
                              <a:pt x="1914040" y="1781221"/>
                            </a:lnTo>
                            <a:lnTo>
                              <a:pt x="1918335" y="1794898"/>
                            </a:lnTo>
                            <a:lnTo>
                              <a:pt x="1918335" y="1803105"/>
                            </a:lnTo>
                            <a:lnTo>
                              <a:pt x="1909745" y="1811311"/>
                            </a:lnTo>
                            <a:lnTo>
                              <a:pt x="1903302" y="1827723"/>
                            </a:lnTo>
                            <a:lnTo>
                              <a:pt x="1894712" y="1835929"/>
                            </a:lnTo>
                            <a:lnTo>
                              <a:pt x="1892565" y="1833194"/>
                            </a:lnTo>
                            <a:lnTo>
                              <a:pt x="1896860" y="1811311"/>
                            </a:lnTo>
                            <a:lnTo>
                              <a:pt x="1894712" y="1803105"/>
                            </a:lnTo>
                            <a:lnTo>
                              <a:pt x="1901155" y="1789428"/>
                            </a:lnTo>
                            <a:lnTo>
                              <a:pt x="1896860" y="1781221"/>
                            </a:lnTo>
                            <a:close/>
                            <a:moveTo>
                              <a:pt x="1819546" y="1688217"/>
                            </a:moveTo>
                            <a:lnTo>
                              <a:pt x="1822579" y="1690149"/>
                            </a:lnTo>
                            <a:lnTo>
                              <a:pt x="1860351" y="1731984"/>
                            </a:lnTo>
                            <a:lnTo>
                              <a:pt x="1866794" y="1740191"/>
                            </a:lnTo>
                            <a:lnTo>
                              <a:pt x="1868941" y="1742926"/>
                            </a:lnTo>
                            <a:lnTo>
                              <a:pt x="1866794" y="1742926"/>
                            </a:lnTo>
                            <a:lnTo>
                              <a:pt x="1860351" y="1734720"/>
                            </a:lnTo>
                            <a:lnTo>
                              <a:pt x="1819547" y="1688218"/>
                            </a:lnTo>
                            <a:close/>
                            <a:moveTo>
                              <a:pt x="1815252" y="1684799"/>
                            </a:moveTo>
                            <a:lnTo>
                              <a:pt x="1819546" y="1688217"/>
                            </a:lnTo>
                            <a:lnTo>
                              <a:pt x="1815252" y="1685483"/>
                            </a:lnTo>
                            <a:close/>
                            <a:moveTo>
                              <a:pt x="580985" y="1629427"/>
                            </a:moveTo>
                            <a:lnTo>
                              <a:pt x="585437" y="1632156"/>
                            </a:lnTo>
                            <a:lnTo>
                              <a:pt x="580985" y="1632156"/>
                            </a:lnTo>
                            <a:close/>
                            <a:moveTo>
                              <a:pt x="2399392" y="1617098"/>
                            </a:moveTo>
                            <a:lnTo>
                              <a:pt x="2401539" y="1619833"/>
                            </a:lnTo>
                            <a:lnTo>
                              <a:pt x="2399392" y="1619833"/>
                            </a:lnTo>
                            <a:close/>
                            <a:moveTo>
                              <a:pt x="2401539" y="1614363"/>
                            </a:moveTo>
                            <a:lnTo>
                              <a:pt x="2405835" y="1617098"/>
                            </a:lnTo>
                            <a:lnTo>
                              <a:pt x="2401539" y="1619833"/>
                            </a:lnTo>
                            <a:close/>
                            <a:moveTo>
                              <a:pt x="2266242" y="1587009"/>
                            </a:moveTo>
                            <a:lnTo>
                              <a:pt x="2266242" y="1592479"/>
                            </a:lnTo>
                            <a:lnTo>
                              <a:pt x="2270537" y="1592479"/>
                            </a:lnTo>
                            <a:close/>
                            <a:moveTo>
                              <a:pt x="2533224" y="1548234"/>
                            </a:moveTo>
                            <a:lnTo>
                              <a:pt x="2543986" y="1548234"/>
                            </a:lnTo>
                            <a:lnTo>
                              <a:pt x="2546139" y="1553627"/>
                            </a:lnTo>
                            <a:lnTo>
                              <a:pt x="2546139" y="1556323"/>
                            </a:lnTo>
                            <a:lnTo>
                              <a:pt x="2548291" y="1556323"/>
                            </a:lnTo>
                            <a:lnTo>
                              <a:pt x="2546139" y="1567108"/>
                            </a:lnTo>
                            <a:lnTo>
                              <a:pt x="2552596" y="1583286"/>
                            </a:lnTo>
                            <a:lnTo>
                              <a:pt x="2552596" y="1588678"/>
                            </a:lnTo>
                            <a:lnTo>
                              <a:pt x="2548291" y="1615641"/>
                            </a:lnTo>
                            <a:lnTo>
                              <a:pt x="2548291" y="1621033"/>
                            </a:lnTo>
                            <a:lnTo>
                              <a:pt x="2552596" y="1610248"/>
                            </a:lnTo>
                            <a:lnTo>
                              <a:pt x="2554749" y="1594071"/>
                            </a:lnTo>
                            <a:lnTo>
                              <a:pt x="2556901" y="1583286"/>
                            </a:lnTo>
                            <a:lnTo>
                              <a:pt x="2554749" y="1583286"/>
                            </a:lnTo>
                            <a:lnTo>
                              <a:pt x="2548291" y="1567108"/>
                            </a:lnTo>
                            <a:lnTo>
                              <a:pt x="2548291" y="1556323"/>
                            </a:lnTo>
                            <a:lnTo>
                              <a:pt x="2548291" y="1553627"/>
                            </a:lnTo>
                            <a:lnTo>
                              <a:pt x="2556901" y="1548234"/>
                            </a:lnTo>
                            <a:lnTo>
                              <a:pt x="2565512" y="1556323"/>
                            </a:lnTo>
                            <a:lnTo>
                              <a:pt x="2569817" y="1559019"/>
                            </a:lnTo>
                            <a:lnTo>
                              <a:pt x="2574122" y="1567108"/>
                            </a:lnTo>
                            <a:lnTo>
                              <a:pt x="2578427" y="1572501"/>
                            </a:lnTo>
                            <a:lnTo>
                              <a:pt x="2591342" y="1577893"/>
                            </a:lnTo>
                            <a:lnTo>
                              <a:pt x="2584884" y="1591375"/>
                            </a:lnTo>
                            <a:lnTo>
                              <a:pt x="2584884" y="1594071"/>
                            </a:lnTo>
                            <a:lnTo>
                              <a:pt x="2591342" y="1580589"/>
                            </a:lnTo>
                            <a:lnTo>
                              <a:pt x="2608562" y="1583286"/>
                            </a:lnTo>
                            <a:lnTo>
                              <a:pt x="2619325" y="1583286"/>
                            </a:lnTo>
                            <a:lnTo>
                              <a:pt x="2623630" y="1583286"/>
                            </a:lnTo>
                            <a:lnTo>
                              <a:pt x="2630088" y="1588678"/>
                            </a:lnTo>
                            <a:lnTo>
                              <a:pt x="2636545" y="1591375"/>
                            </a:lnTo>
                            <a:lnTo>
                              <a:pt x="2651613" y="1594071"/>
                            </a:lnTo>
                            <a:lnTo>
                              <a:pt x="2651613" y="1602160"/>
                            </a:lnTo>
                            <a:lnTo>
                              <a:pt x="2655918" y="1612945"/>
                            </a:lnTo>
                            <a:lnTo>
                              <a:pt x="2659608" y="1624500"/>
                            </a:lnTo>
                            <a:lnTo>
                              <a:pt x="2658609" y="1625752"/>
                            </a:lnTo>
                            <a:lnTo>
                              <a:pt x="2653765" y="1623730"/>
                            </a:lnTo>
                            <a:lnTo>
                              <a:pt x="2653765" y="1621033"/>
                            </a:lnTo>
                            <a:lnTo>
                              <a:pt x="2651613" y="1626426"/>
                            </a:lnTo>
                            <a:lnTo>
                              <a:pt x="2655918" y="1629122"/>
                            </a:lnTo>
                            <a:lnTo>
                              <a:pt x="2658609" y="1625752"/>
                            </a:lnTo>
                            <a:lnTo>
                              <a:pt x="2660223" y="1626426"/>
                            </a:lnTo>
                            <a:lnTo>
                              <a:pt x="2659608" y="1624500"/>
                            </a:lnTo>
                            <a:lnTo>
                              <a:pt x="2660223" y="1623730"/>
                            </a:lnTo>
                            <a:lnTo>
                              <a:pt x="2668833" y="1626426"/>
                            </a:lnTo>
                            <a:lnTo>
                              <a:pt x="2673138" y="1637211"/>
                            </a:lnTo>
                            <a:lnTo>
                              <a:pt x="2660223" y="1650692"/>
                            </a:lnTo>
                            <a:lnTo>
                              <a:pt x="2655918" y="1658781"/>
                            </a:lnTo>
                            <a:lnTo>
                              <a:pt x="2651613" y="1658781"/>
                            </a:lnTo>
                            <a:lnTo>
                              <a:pt x="2643003" y="1661477"/>
                            </a:lnTo>
                            <a:lnTo>
                              <a:pt x="2630088" y="1669566"/>
                            </a:lnTo>
                            <a:lnTo>
                              <a:pt x="2627935" y="1669566"/>
                            </a:lnTo>
                            <a:lnTo>
                              <a:pt x="2623630" y="1677655"/>
                            </a:lnTo>
                            <a:lnTo>
                              <a:pt x="2617172" y="1683048"/>
                            </a:lnTo>
                            <a:lnTo>
                              <a:pt x="2617172" y="1693833"/>
                            </a:lnTo>
                            <a:lnTo>
                              <a:pt x="2617172" y="1696529"/>
                            </a:lnTo>
                            <a:lnTo>
                              <a:pt x="2615020" y="1704618"/>
                            </a:lnTo>
                            <a:lnTo>
                              <a:pt x="2615020" y="1723492"/>
                            </a:lnTo>
                            <a:lnTo>
                              <a:pt x="2610715" y="1734277"/>
                            </a:lnTo>
                            <a:lnTo>
                              <a:pt x="2602105" y="1736973"/>
                            </a:lnTo>
                            <a:lnTo>
                              <a:pt x="2597800" y="1739669"/>
                            </a:lnTo>
                            <a:lnTo>
                              <a:pt x="2574122" y="1753150"/>
                            </a:lnTo>
                            <a:lnTo>
                              <a:pt x="2563359" y="1753150"/>
                            </a:lnTo>
                            <a:lnTo>
                              <a:pt x="2556901" y="1753150"/>
                            </a:lnTo>
                            <a:lnTo>
                              <a:pt x="2548291" y="1761239"/>
                            </a:lnTo>
                            <a:lnTo>
                              <a:pt x="2539681" y="1758543"/>
                            </a:lnTo>
                            <a:lnTo>
                              <a:pt x="2535376" y="1742365"/>
                            </a:lnTo>
                            <a:lnTo>
                              <a:pt x="2524613" y="1728884"/>
                            </a:lnTo>
                            <a:lnTo>
                              <a:pt x="2507393" y="1718099"/>
                            </a:lnTo>
                            <a:lnTo>
                              <a:pt x="2494478" y="1701921"/>
                            </a:lnTo>
                            <a:lnTo>
                              <a:pt x="2462190" y="1683048"/>
                            </a:lnTo>
                            <a:lnTo>
                              <a:pt x="2453580" y="1677655"/>
                            </a:lnTo>
                            <a:lnTo>
                              <a:pt x="2442817" y="1658781"/>
                            </a:lnTo>
                            <a:lnTo>
                              <a:pt x="2425597" y="1656085"/>
                            </a:lnTo>
                            <a:lnTo>
                              <a:pt x="2412682" y="1658781"/>
                            </a:lnTo>
                            <a:lnTo>
                              <a:pt x="2389004" y="1666870"/>
                            </a:lnTo>
                            <a:lnTo>
                              <a:pt x="2382546" y="1661477"/>
                            </a:lnTo>
                            <a:lnTo>
                              <a:pt x="2393309" y="1661477"/>
                            </a:lnTo>
                            <a:lnTo>
                              <a:pt x="2393309" y="1650692"/>
                            </a:lnTo>
                            <a:lnTo>
                              <a:pt x="2406224" y="1647996"/>
                            </a:lnTo>
                            <a:lnTo>
                              <a:pt x="2408377" y="1637211"/>
                            </a:lnTo>
                            <a:lnTo>
                              <a:pt x="2410529" y="1634515"/>
                            </a:lnTo>
                            <a:lnTo>
                              <a:pt x="2412682" y="1623730"/>
                            </a:lnTo>
                            <a:lnTo>
                              <a:pt x="2419139" y="1615641"/>
                            </a:lnTo>
                            <a:lnTo>
                              <a:pt x="2427749" y="1615641"/>
                            </a:lnTo>
                            <a:lnTo>
                              <a:pt x="2429902" y="1615641"/>
                            </a:lnTo>
                            <a:lnTo>
                              <a:pt x="2427749" y="1621033"/>
                            </a:lnTo>
                            <a:lnTo>
                              <a:pt x="2429902" y="1621033"/>
                            </a:lnTo>
                            <a:lnTo>
                              <a:pt x="2429902" y="1623730"/>
                            </a:lnTo>
                            <a:lnTo>
                              <a:pt x="2429902" y="1626426"/>
                            </a:lnTo>
                            <a:lnTo>
                              <a:pt x="2427749" y="1629122"/>
                            </a:lnTo>
                            <a:lnTo>
                              <a:pt x="2434207" y="1629122"/>
                            </a:lnTo>
                            <a:lnTo>
                              <a:pt x="2429902" y="1626426"/>
                            </a:lnTo>
                            <a:lnTo>
                              <a:pt x="2434207" y="1623730"/>
                            </a:lnTo>
                            <a:lnTo>
                              <a:pt x="2434207" y="1621033"/>
                            </a:lnTo>
                            <a:lnTo>
                              <a:pt x="2429902" y="1621033"/>
                            </a:lnTo>
                            <a:lnTo>
                              <a:pt x="2429902" y="1615641"/>
                            </a:lnTo>
                            <a:lnTo>
                              <a:pt x="2438512" y="1615641"/>
                            </a:lnTo>
                            <a:lnTo>
                              <a:pt x="2453580" y="1610248"/>
                            </a:lnTo>
                            <a:lnTo>
                              <a:pt x="2472953" y="1591375"/>
                            </a:lnTo>
                            <a:lnTo>
                              <a:pt x="2481563" y="1594071"/>
                            </a:lnTo>
                            <a:lnTo>
                              <a:pt x="2475105" y="1594071"/>
                            </a:lnTo>
                            <a:lnTo>
                              <a:pt x="2481563" y="1599463"/>
                            </a:lnTo>
                            <a:lnTo>
                              <a:pt x="2479410" y="1602160"/>
                            </a:lnTo>
                            <a:lnTo>
                              <a:pt x="2481563" y="1602160"/>
                            </a:lnTo>
                            <a:lnTo>
                              <a:pt x="2479410" y="1610248"/>
                            </a:lnTo>
                            <a:lnTo>
                              <a:pt x="2475105" y="1610248"/>
                            </a:lnTo>
                            <a:lnTo>
                              <a:pt x="2472953" y="1610248"/>
                            </a:lnTo>
                            <a:lnTo>
                              <a:pt x="2472953" y="1612945"/>
                            </a:lnTo>
                            <a:lnTo>
                              <a:pt x="2479410" y="1610248"/>
                            </a:lnTo>
                            <a:lnTo>
                              <a:pt x="2481563" y="1604856"/>
                            </a:lnTo>
                            <a:lnTo>
                              <a:pt x="2481563" y="1610248"/>
                            </a:lnTo>
                            <a:lnTo>
                              <a:pt x="2483715" y="1612945"/>
                            </a:lnTo>
                            <a:lnTo>
                              <a:pt x="2481563" y="1604856"/>
                            </a:lnTo>
                            <a:lnTo>
                              <a:pt x="2488020" y="1612945"/>
                            </a:lnTo>
                            <a:lnTo>
                              <a:pt x="2488020" y="1610248"/>
                            </a:lnTo>
                            <a:lnTo>
                              <a:pt x="2481563" y="1604856"/>
                            </a:lnTo>
                            <a:lnTo>
                              <a:pt x="2481563" y="1602160"/>
                            </a:lnTo>
                            <a:lnTo>
                              <a:pt x="2483715" y="1599463"/>
                            </a:lnTo>
                            <a:lnTo>
                              <a:pt x="2488020" y="1602160"/>
                            </a:lnTo>
                            <a:lnTo>
                              <a:pt x="2490173" y="1602160"/>
                            </a:lnTo>
                            <a:lnTo>
                              <a:pt x="2492325" y="1604856"/>
                            </a:lnTo>
                            <a:lnTo>
                              <a:pt x="2498783" y="1602160"/>
                            </a:lnTo>
                            <a:lnTo>
                              <a:pt x="2503088" y="1599463"/>
                            </a:lnTo>
                            <a:lnTo>
                              <a:pt x="2492325" y="1602160"/>
                            </a:lnTo>
                            <a:lnTo>
                              <a:pt x="2490173" y="1599463"/>
                            </a:lnTo>
                            <a:lnTo>
                              <a:pt x="2492325" y="1599463"/>
                            </a:lnTo>
                            <a:lnTo>
                              <a:pt x="2492325" y="1597666"/>
                            </a:lnTo>
                            <a:lnTo>
                              <a:pt x="2494478" y="1599463"/>
                            </a:lnTo>
                            <a:lnTo>
                              <a:pt x="2492325" y="1594071"/>
                            </a:lnTo>
                            <a:lnTo>
                              <a:pt x="2492325" y="1597666"/>
                            </a:lnTo>
                            <a:lnTo>
                              <a:pt x="2488020" y="1594071"/>
                            </a:lnTo>
                            <a:lnTo>
                              <a:pt x="2490173" y="1591375"/>
                            </a:lnTo>
                            <a:lnTo>
                              <a:pt x="2488020" y="1591375"/>
                            </a:lnTo>
                            <a:lnTo>
                              <a:pt x="2483715" y="1594071"/>
                            </a:lnTo>
                            <a:lnTo>
                              <a:pt x="2481563" y="1594071"/>
                            </a:lnTo>
                            <a:lnTo>
                              <a:pt x="2511698" y="1577893"/>
                            </a:lnTo>
                            <a:lnTo>
                              <a:pt x="2518156" y="1569804"/>
                            </a:lnTo>
                            <a:lnTo>
                              <a:pt x="2520308" y="1564412"/>
                            </a:lnTo>
                            <a:lnTo>
                              <a:pt x="2526766" y="1556323"/>
                            </a:lnTo>
                            <a:close/>
                            <a:moveTo>
                              <a:pt x="2753610" y="1523756"/>
                            </a:moveTo>
                            <a:lnTo>
                              <a:pt x="2755770" y="1523756"/>
                            </a:lnTo>
                            <a:lnTo>
                              <a:pt x="2749291" y="1529142"/>
                            </a:lnTo>
                            <a:close/>
                            <a:moveTo>
                              <a:pt x="2481000" y="1510417"/>
                            </a:moveTo>
                            <a:lnTo>
                              <a:pt x="2474557" y="1513153"/>
                            </a:lnTo>
                            <a:lnTo>
                              <a:pt x="2478852" y="1513153"/>
                            </a:lnTo>
                            <a:close/>
                            <a:moveTo>
                              <a:pt x="2952310" y="1491441"/>
                            </a:moveTo>
                            <a:lnTo>
                              <a:pt x="2952310" y="1494133"/>
                            </a:lnTo>
                            <a:lnTo>
                              <a:pt x="2954470" y="1494133"/>
                            </a:lnTo>
                            <a:lnTo>
                              <a:pt x="2960950" y="1499519"/>
                            </a:lnTo>
                            <a:lnTo>
                              <a:pt x="2956630" y="1494133"/>
                            </a:lnTo>
                            <a:close/>
                            <a:moveTo>
                              <a:pt x="2534689" y="1491270"/>
                            </a:moveTo>
                            <a:lnTo>
                              <a:pt x="2536837" y="1494005"/>
                            </a:lnTo>
                            <a:lnTo>
                              <a:pt x="2534689" y="1494005"/>
                            </a:lnTo>
                            <a:close/>
                            <a:moveTo>
                              <a:pt x="2457376" y="1491270"/>
                            </a:moveTo>
                            <a:lnTo>
                              <a:pt x="2461671" y="1496740"/>
                            </a:lnTo>
                            <a:lnTo>
                              <a:pt x="2461671" y="1499476"/>
                            </a:lnTo>
                            <a:lnTo>
                              <a:pt x="2463819" y="1499476"/>
                            </a:lnTo>
                            <a:lnTo>
                              <a:pt x="2463819" y="1502211"/>
                            </a:lnTo>
                            <a:lnTo>
                              <a:pt x="2474557" y="1510417"/>
                            </a:lnTo>
                            <a:lnTo>
                              <a:pt x="2474557" y="1504946"/>
                            </a:lnTo>
                            <a:lnTo>
                              <a:pt x="2472409" y="1504946"/>
                            </a:lnTo>
                            <a:lnTo>
                              <a:pt x="2470262" y="1502211"/>
                            </a:lnTo>
                            <a:lnTo>
                              <a:pt x="2465967" y="1502211"/>
                            </a:lnTo>
                            <a:lnTo>
                              <a:pt x="2463819" y="1499476"/>
                            </a:lnTo>
                            <a:lnTo>
                              <a:pt x="2461671" y="1496740"/>
                            </a:lnTo>
                            <a:lnTo>
                              <a:pt x="2461671" y="1494005"/>
                            </a:lnTo>
                            <a:close/>
                            <a:moveTo>
                              <a:pt x="3276278" y="1459125"/>
                            </a:moveTo>
                            <a:lnTo>
                              <a:pt x="3276278" y="1461818"/>
                            </a:lnTo>
                            <a:lnTo>
                              <a:pt x="3280597" y="1477976"/>
                            </a:lnTo>
                            <a:lnTo>
                              <a:pt x="3280597" y="1480669"/>
                            </a:lnTo>
                            <a:lnTo>
                              <a:pt x="3282757" y="1483362"/>
                            </a:lnTo>
                            <a:lnTo>
                              <a:pt x="3280597" y="1477976"/>
                            </a:lnTo>
                            <a:lnTo>
                              <a:pt x="3280597" y="1469897"/>
                            </a:lnTo>
                            <a:lnTo>
                              <a:pt x="3280597" y="1461818"/>
                            </a:lnTo>
                            <a:close/>
                            <a:moveTo>
                              <a:pt x="3099176" y="1445660"/>
                            </a:moveTo>
                            <a:lnTo>
                              <a:pt x="3099176" y="1448353"/>
                            </a:lnTo>
                            <a:lnTo>
                              <a:pt x="3101335" y="1453739"/>
                            </a:lnTo>
                            <a:lnTo>
                              <a:pt x="3101335" y="1456432"/>
                            </a:lnTo>
                            <a:lnTo>
                              <a:pt x="3102261" y="1457201"/>
                            </a:lnTo>
                            <a:lnTo>
                              <a:pt x="3103495" y="1461818"/>
                            </a:lnTo>
                            <a:lnTo>
                              <a:pt x="3107815" y="1467204"/>
                            </a:lnTo>
                            <a:lnTo>
                              <a:pt x="3103495" y="1469897"/>
                            </a:lnTo>
                            <a:lnTo>
                              <a:pt x="3116454" y="1467204"/>
                            </a:lnTo>
                            <a:lnTo>
                              <a:pt x="3109974" y="1467204"/>
                            </a:lnTo>
                            <a:lnTo>
                              <a:pt x="3107815" y="1461818"/>
                            </a:lnTo>
                            <a:lnTo>
                              <a:pt x="3102261" y="1457201"/>
                            </a:lnTo>
                            <a:lnTo>
                              <a:pt x="3101335" y="1453739"/>
                            </a:lnTo>
                            <a:lnTo>
                              <a:pt x="3101335" y="1448353"/>
                            </a:lnTo>
                            <a:lnTo>
                              <a:pt x="3099176" y="1448353"/>
                            </a:lnTo>
                            <a:lnTo>
                              <a:pt x="3101335" y="1445660"/>
                            </a:lnTo>
                            <a:close/>
                            <a:moveTo>
                              <a:pt x="3094856" y="1434888"/>
                            </a:moveTo>
                            <a:lnTo>
                              <a:pt x="3099176" y="1437581"/>
                            </a:lnTo>
                            <a:lnTo>
                              <a:pt x="3099176" y="1434888"/>
                            </a:lnTo>
                            <a:close/>
                            <a:moveTo>
                              <a:pt x="2560460" y="1390060"/>
                            </a:moveTo>
                            <a:lnTo>
                              <a:pt x="2562607" y="1398266"/>
                            </a:lnTo>
                            <a:lnTo>
                              <a:pt x="2562607" y="1399634"/>
                            </a:lnTo>
                            <a:lnTo>
                              <a:pt x="2560460" y="1401002"/>
                            </a:lnTo>
                            <a:lnTo>
                              <a:pt x="2551870" y="1403737"/>
                            </a:lnTo>
                            <a:lnTo>
                              <a:pt x="2547574" y="1403737"/>
                            </a:lnTo>
                            <a:lnTo>
                              <a:pt x="2547574" y="1409208"/>
                            </a:lnTo>
                            <a:lnTo>
                              <a:pt x="2545427" y="1409208"/>
                            </a:lnTo>
                            <a:lnTo>
                              <a:pt x="2538984" y="1420149"/>
                            </a:lnTo>
                            <a:lnTo>
                              <a:pt x="2547574" y="1411943"/>
                            </a:lnTo>
                            <a:lnTo>
                              <a:pt x="2551870" y="1403737"/>
                            </a:lnTo>
                            <a:lnTo>
                              <a:pt x="2562607" y="1401002"/>
                            </a:lnTo>
                            <a:lnTo>
                              <a:pt x="2562607" y="1399634"/>
                            </a:lnTo>
                            <a:lnTo>
                              <a:pt x="2564755" y="1398266"/>
                            </a:lnTo>
                            <a:lnTo>
                              <a:pt x="2562607" y="1395531"/>
                            </a:lnTo>
                            <a:close/>
                            <a:moveTo>
                              <a:pt x="914885" y="1263775"/>
                            </a:moveTo>
                            <a:lnTo>
                              <a:pt x="914885" y="1266504"/>
                            </a:lnTo>
                            <a:lnTo>
                              <a:pt x="921563" y="1274690"/>
                            </a:lnTo>
                            <a:lnTo>
                              <a:pt x="930467" y="1277419"/>
                            </a:lnTo>
                            <a:lnTo>
                              <a:pt x="930467" y="1274690"/>
                            </a:lnTo>
                            <a:lnTo>
                              <a:pt x="921563" y="1269233"/>
                            </a:lnTo>
                            <a:close/>
                            <a:moveTo>
                              <a:pt x="1602115" y="1129232"/>
                            </a:moveTo>
                            <a:lnTo>
                              <a:pt x="1602115" y="1139942"/>
                            </a:lnTo>
                            <a:lnTo>
                              <a:pt x="1608516" y="1139942"/>
                            </a:lnTo>
                            <a:lnTo>
                              <a:pt x="1604249" y="1142619"/>
                            </a:lnTo>
                            <a:lnTo>
                              <a:pt x="1602115" y="1147974"/>
                            </a:lnTo>
                            <a:lnTo>
                              <a:pt x="1608516" y="1142619"/>
                            </a:lnTo>
                            <a:lnTo>
                              <a:pt x="1608516" y="1139942"/>
                            </a:lnTo>
                            <a:lnTo>
                              <a:pt x="1604249" y="1137264"/>
                            </a:lnTo>
                            <a:lnTo>
                              <a:pt x="1604249" y="1129232"/>
                            </a:lnTo>
                            <a:close/>
                            <a:moveTo>
                              <a:pt x="1608516" y="1118523"/>
                            </a:moveTo>
                            <a:lnTo>
                              <a:pt x="1608516" y="1129232"/>
                            </a:lnTo>
                            <a:lnTo>
                              <a:pt x="1610649" y="1123878"/>
                            </a:lnTo>
                            <a:close/>
                            <a:moveTo>
                              <a:pt x="4000984" y="1103163"/>
                            </a:moveTo>
                            <a:lnTo>
                              <a:pt x="4000984" y="1108594"/>
                            </a:lnTo>
                            <a:lnTo>
                              <a:pt x="3996700" y="1108594"/>
                            </a:lnTo>
                            <a:close/>
                            <a:moveTo>
                              <a:pt x="1591448" y="1062300"/>
                            </a:moveTo>
                            <a:lnTo>
                              <a:pt x="1589314" y="1070331"/>
                            </a:lnTo>
                            <a:lnTo>
                              <a:pt x="1589314" y="1069439"/>
                            </a:lnTo>
                            <a:close/>
                            <a:moveTo>
                              <a:pt x="3281364" y="975518"/>
                            </a:moveTo>
                            <a:lnTo>
                              <a:pt x="3281846" y="977922"/>
                            </a:lnTo>
                            <a:lnTo>
                              <a:pt x="3281855" y="977916"/>
                            </a:lnTo>
                            <a:lnTo>
                              <a:pt x="3281385" y="975532"/>
                            </a:lnTo>
                            <a:close/>
                            <a:moveTo>
                              <a:pt x="3280091" y="959492"/>
                            </a:moveTo>
                            <a:lnTo>
                              <a:pt x="3276278" y="969002"/>
                            </a:lnTo>
                            <a:lnTo>
                              <a:pt x="3278146" y="970167"/>
                            </a:lnTo>
                            <a:lnTo>
                              <a:pt x="3281385" y="961954"/>
                            </a:lnTo>
                            <a:close/>
                            <a:moveTo>
                              <a:pt x="3994559" y="904927"/>
                            </a:moveTo>
                            <a:lnTo>
                              <a:pt x="3994559" y="910358"/>
                            </a:lnTo>
                            <a:lnTo>
                              <a:pt x="4000984" y="915789"/>
                            </a:lnTo>
                            <a:lnTo>
                              <a:pt x="3996700" y="910358"/>
                            </a:lnTo>
                            <a:close/>
                            <a:moveTo>
                              <a:pt x="3506260" y="904927"/>
                            </a:moveTo>
                            <a:lnTo>
                              <a:pt x="3501976" y="907643"/>
                            </a:lnTo>
                            <a:lnTo>
                              <a:pt x="3506260" y="910358"/>
                            </a:lnTo>
                            <a:lnTo>
                              <a:pt x="3508401" y="907643"/>
                            </a:lnTo>
                            <a:lnTo>
                              <a:pt x="3506260" y="907643"/>
                            </a:lnTo>
                            <a:close/>
                            <a:moveTo>
                              <a:pt x="3655154" y="767012"/>
                            </a:moveTo>
                            <a:lnTo>
                              <a:pt x="3659508" y="767012"/>
                            </a:lnTo>
                            <a:lnTo>
                              <a:pt x="3663862" y="769726"/>
                            </a:lnTo>
                            <a:lnTo>
                              <a:pt x="3672569" y="772441"/>
                            </a:lnTo>
                            <a:lnTo>
                              <a:pt x="3685631" y="772441"/>
                            </a:lnTo>
                            <a:lnTo>
                              <a:pt x="3698692" y="788727"/>
                            </a:lnTo>
                            <a:lnTo>
                              <a:pt x="3718284" y="791442"/>
                            </a:lnTo>
                            <a:lnTo>
                              <a:pt x="3735699" y="791442"/>
                            </a:lnTo>
                            <a:lnTo>
                              <a:pt x="3746584" y="796870"/>
                            </a:lnTo>
                            <a:lnTo>
                              <a:pt x="3753114" y="807728"/>
                            </a:lnTo>
                            <a:lnTo>
                              <a:pt x="3768353" y="826729"/>
                            </a:lnTo>
                            <a:lnTo>
                              <a:pt x="3777060" y="845730"/>
                            </a:lnTo>
                            <a:lnTo>
                              <a:pt x="3772706" y="848444"/>
                            </a:lnTo>
                            <a:lnTo>
                              <a:pt x="3768353" y="848444"/>
                            </a:lnTo>
                            <a:lnTo>
                              <a:pt x="3759645" y="859302"/>
                            </a:lnTo>
                            <a:lnTo>
                              <a:pt x="3746584" y="864731"/>
                            </a:lnTo>
                            <a:lnTo>
                              <a:pt x="3735699" y="862016"/>
                            </a:lnTo>
                            <a:lnTo>
                              <a:pt x="3733522" y="853873"/>
                            </a:lnTo>
                            <a:lnTo>
                              <a:pt x="3724815" y="853873"/>
                            </a:lnTo>
                            <a:lnTo>
                              <a:pt x="3724815" y="851159"/>
                            </a:lnTo>
                            <a:lnTo>
                              <a:pt x="3722638" y="851159"/>
                            </a:lnTo>
                            <a:lnTo>
                              <a:pt x="3724815" y="853873"/>
                            </a:lnTo>
                            <a:lnTo>
                              <a:pt x="3718284" y="848444"/>
                            </a:lnTo>
                            <a:lnTo>
                              <a:pt x="3713930" y="851159"/>
                            </a:lnTo>
                            <a:lnTo>
                              <a:pt x="3718284" y="853873"/>
                            </a:lnTo>
                            <a:lnTo>
                              <a:pt x="3718284" y="859302"/>
                            </a:lnTo>
                            <a:lnTo>
                              <a:pt x="3716107" y="859302"/>
                            </a:lnTo>
                            <a:lnTo>
                              <a:pt x="3696515" y="848444"/>
                            </a:lnTo>
                            <a:lnTo>
                              <a:pt x="3696515" y="851159"/>
                            </a:lnTo>
                            <a:lnTo>
                              <a:pt x="3689984" y="851159"/>
                            </a:lnTo>
                            <a:lnTo>
                              <a:pt x="3687807" y="851159"/>
                            </a:lnTo>
                            <a:lnTo>
                              <a:pt x="3685631" y="848444"/>
                            </a:lnTo>
                            <a:lnTo>
                              <a:pt x="3681277" y="851159"/>
                            </a:lnTo>
                            <a:lnTo>
                              <a:pt x="3676923" y="853873"/>
                            </a:lnTo>
                            <a:lnTo>
                              <a:pt x="3672569" y="851159"/>
                            </a:lnTo>
                            <a:lnTo>
                              <a:pt x="3672569" y="845730"/>
                            </a:lnTo>
                            <a:lnTo>
                              <a:pt x="3672569" y="840301"/>
                            </a:lnTo>
                            <a:lnTo>
                              <a:pt x="3670392" y="834872"/>
                            </a:lnTo>
                            <a:lnTo>
                              <a:pt x="3663862" y="829443"/>
                            </a:lnTo>
                            <a:lnTo>
                              <a:pt x="3661685" y="826729"/>
                            </a:lnTo>
                            <a:lnTo>
                              <a:pt x="3652977" y="818586"/>
                            </a:lnTo>
                            <a:lnTo>
                              <a:pt x="3648623" y="805014"/>
                            </a:lnTo>
                            <a:lnTo>
                              <a:pt x="3652977" y="807728"/>
                            </a:lnTo>
                            <a:lnTo>
                              <a:pt x="3655154" y="807728"/>
                            </a:lnTo>
                            <a:lnTo>
                              <a:pt x="3659508" y="802299"/>
                            </a:lnTo>
                            <a:lnTo>
                              <a:pt x="3655154" y="802299"/>
                            </a:lnTo>
                            <a:lnTo>
                              <a:pt x="3652977" y="794156"/>
                            </a:lnTo>
                            <a:lnTo>
                              <a:pt x="3655154" y="794156"/>
                            </a:lnTo>
                            <a:lnTo>
                              <a:pt x="3655154" y="791442"/>
                            </a:lnTo>
                            <a:lnTo>
                              <a:pt x="3661685" y="777869"/>
                            </a:lnTo>
                            <a:lnTo>
                              <a:pt x="3655154" y="772441"/>
                            </a:lnTo>
                            <a:close/>
                            <a:moveTo>
                              <a:pt x="3626193" y="747424"/>
                            </a:moveTo>
                            <a:lnTo>
                              <a:pt x="3626193" y="755571"/>
                            </a:lnTo>
                            <a:lnTo>
                              <a:pt x="3628334" y="750140"/>
                            </a:lnTo>
                            <a:close/>
                            <a:moveTo>
                              <a:pt x="1876176" y="571106"/>
                            </a:moveTo>
                            <a:lnTo>
                              <a:pt x="1877333" y="572351"/>
                            </a:lnTo>
                            <a:lnTo>
                              <a:pt x="1881842" y="572351"/>
                            </a:lnTo>
                            <a:lnTo>
                              <a:pt x="1882073" y="571106"/>
                            </a:lnTo>
                            <a:close/>
                            <a:moveTo>
                              <a:pt x="1775504" y="527661"/>
                            </a:moveTo>
                            <a:lnTo>
                              <a:pt x="1777653" y="527661"/>
                            </a:lnTo>
                            <a:lnTo>
                              <a:pt x="1781951" y="530376"/>
                            </a:lnTo>
                            <a:close/>
                            <a:moveTo>
                              <a:pt x="1966778" y="362029"/>
                            </a:moveTo>
                            <a:lnTo>
                              <a:pt x="1963340" y="365287"/>
                            </a:lnTo>
                            <a:lnTo>
                              <a:pt x="1958181" y="367459"/>
                            </a:lnTo>
                            <a:lnTo>
                              <a:pt x="1956032" y="381036"/>
                            </a:lnTo>
                            <a:lnTo>
                              <a:pt x="1958181" y="383751"/>
                            </a:lnTo>
                            <a:lnTo>
                              <a:pt x="1953883" y="389182"/>
                            </a:lnTo>
                            <a:lnTo>
                              <a:pt x="1962480" y="389182"/>
                            </a:lnTo>
                            <a:lnTo>
                              <a:pt x="1956032" y="381036"/>
                            </a:lnTo>
                            <a:lnTo>
                              <a:pt x="1958181" y="370175"/>
                            </a:lnTo>
                            <a:lnTo>
                              <a:pt x="1963340" y="365287"/>
                            </a:lnTo>
                            <a:lnTo>
                              <a:pt x="1968801" y="362987"/>
                            </a:lnTo>
                            <a:lnTo>
                              <a:pt x="1983971" y="370175"/>
                            </a:lnTo>
                            <a:lnTo>
                              <a:pt x="1983971" y="367459"/>
                            </a:lnTo>
                            <a:lnTo>
                              <a:pt x="1971076" y="362029"/>
                            </a:lnTo>
                            <a:lnTo>
                              <a:pt x="1968801" y="362987"/>
                            </a:lnTo>
                            <a:close/>
                            <a:moveTo>
                              <a:pt x="2523299" y="0"/>
                            </a:moveTo>
                            <a:lnTo>
                              <a:pt x="2525460" y="8121"/>
                            </a:lnTo>
                            <a:lnTo>
                              <a:pt x="2542748" y="40604"/>
                            </a:lnTo>
                            <a:lnTo>
                              <a:pt x="2547070" y="51432"/>
                            </a:lnTo>
                            <a:lnTo>
                              <a:pt x="2568679" y="75794"/>
                            </a:lnTo>
                            <a:lnTo>
                              <a:pt x="2568679" y="81208"/>
                            </a:lnTo>
                            <a:lnTo>
                              <a:pt x="2553553" y="78501"/>
                            </a:lnTo>
                            <a:lnTo>
                              <a:pt x="2547070" y="81208"/>
                            </a:lnTo>
                            <a:lnTo>
                              <a:pt x="2531943" y="89329"/>
                            </a:lnTo>
                            <a:lnTo>
                              <a:pt x="2527621" y="97450"/>
                            </a:lnTo>
                            <a:lnTo>
                              <a:pt x="2531943" y="100157"/>
                            </a:lnTo>
                            <a:lnTo>
                              <a:pt x="2540587" y="100157"/>
                            </a:lnTo>
                            <a:lnTo>
                              <a:pt x="2540587" y="102864"/>
                            </a:lnTo>
                            <a:lnTo>
                              <a:pt x="2536265" y="110984"/>
                            </a:lnTo>
                            <a:lnTo>
                              <a:pt x="2540587" y="110984"/>
                            </a:lnTo>
                            <a:lnTo>
                              <a:pt x="2540587" y="113691"/>
                            </a:lnTo>
                            <a:lnTo>
                              <a:pt x="2536265" y="119105"/>
                            </a:lnTo>
                            <a:lnTo>
                              <a:pt x="2534104" y="127226"/>
                            </a:lnTo>
                            <a:lnTo>
                              <a:pt x="2534104" y="132640"/>
                            </a:lnTo>
                            <a:lnTo>
                              <a:pt x="2542748" y="143468"/>
                            </a:lnTo>
                            <a:lnTo>
                              <a:pt x="2544909" y="154296"/>
                            </a:lnTo>
                            <a:lnTo>
                              <a:pt x="2542748" y="157003"/>
                            </a:lnTo>
                            <a:lnTo>
                              <a:pt x="2547070" y="159710"/>
                            </a:lnTo>
                            <a:lnTo>
                              <a:pt x="2547070" y="165123"/>
                            </a:lnTo>
                            <a:lnTo>
                              <a:pt x="2551392" y="170537"/>
                            </a:lnTo>
                            <a:lnTo>
                              <a:pt x="2551392" y="175951"/>
                            </a:lnTo>
                            <a:lnTo>
                              <a:pt x="2547070" y="175951"/>
                            </a:lnTo>
                            <a:lnTo>
                              <a:pt x="2551392" y="178658"/>
                            </a:lnTo>
                            <a:lnTo>
                              <a:pt x="2551392" y="181365"/>
                            </a:lnTo>
                            <a:lnTo>
                              <a:pt x="2551392" y="189486"/>
                            </a:lnTo>
                            <a:lnTo>
                              <a:pt x="2551392" y="194900"/>
                            </a:lnTo>
                            <a:lnTo>
                              <a:pt x="2544909" y="200314"/>
                            </a:lnTo>
                            <a:lnTo>
                              <a:pt x="2551392" y="205728"/>
                            </a:lnTo>
                            <a:lnTo>
                              <a:pt x="2562196" y="205728"/>
                            </a:lnTo>
                            <a:lnTo>
                              <a:pt x="2562196" y="211141"/>
                            </a:lnTo>
                            <a:lnTo>
                              <a:pt x="2573001" y="203021"/>
                            </a:lnTo>
                            <a:lnTo>
                              <a:pt x="2581645" y="205728"/>
                            </a:lnTo>
                            <a:lnTo>
                              <a:pt x="2581645" y="211141"/>
                            </a:lnTo>
                            <a:lnTo>
                              <a:pt x="2596772" y="211141"/>
                            </a:lnTo>
                            <a:lnTo>
                              <a:pt x="2596772" y="213848"/>
                            </a:lnTo>
                            <a:lnTo>
                              <a:pt x="2598933" y="211141"/>
                            </a:lnTo>
                            <a:lnTo>
                              <a:pt x="2607576" y="205728"/>
                            </a:lnTo>
                            <a:lnTo>
                              <a:pt x="2616220" y="192193"/>
                            </a:lnTo>
                            <a:lnTo>
                              <a:pt x="2622703" y="194900"/>
                            </a:lnTo>
                            <a:lnTo>
                              <a:pt x="2624864" y="189486"/>
                            </a:lnTo>
                            <a:lnTo>
                              <a:pt x="2631347" y="189486"/>
                            </a:lnTo>
                            <a:lnTo>
                              <a:pt x="2633508" y="181365"/>
                            </a:lnTo>
                            <a:lnTo>
                              <a:pt x="2637830" y="167830"/>
                            </a:lnTo>
                            <a:lnTo>
                              <a:pt x="2631347" y="165123"/>
                            </a:lnTo>
                            <a:lnTo>
                              <a:pt x="2633508" y="154296"/>
                            </a:lnTo>
                            <a:lnTo>
                              <a:pt x="2631347" y="154296"/>
                            </a:lnTo>
                            <a:lnTo>
                              <a:pt x="2633508" y="148882"/>
                            </a:lnTo>
                            <a:lnTo>
                              <a:pt x="2637830" y="135347"/>
                            </a:lnTo>
                            <a:lnTo>
                              <a:pt x="2659439" y="127226"/>
                            </a:lnTo>
                            <a:lnTo>
                              <a:pt x="2659439" y="121812"/>
                            </a:lnTo>
                            <a:lnTo>
                              <a:pt x="2668083" y="119105"/>
                            </a:lnTo>
                            <a:lnTo>
                              <a:pt x="2670244" y="119105"/>
                            </a:lnTo>
                            <a:lnTo>
                              <a:pt x="2676727" y="119105"/>
                            </a:lnTo>
                            <a:lnTo>
                              <a:pt x="2681049" y="113691"/>
                            </a:lnTo>
                            <a:lnTo>
                              <a:pt x="2687531" y="113691"/>
                            </a:lnTo>
                            <a:lnTo>
                              <a:pt x="2689692" y="113691"/>
                            </a:lnTo>
                            <a:lnTo>
                              <a:pt x="2687531" y="108278"/>
                            </a:lnTo>
                            <a:lnTo>
                              <a:pt x="2681049" y="102864"/>
                            </a:lnTo>
                            <a:lnTo>
                              <a:pt x="2689692" y="100157"/>
                            </a:lnTo>
                            <a:lnTo>
                              <a:pt x="2698336" y="102864"/>
                            </a:lnTo>
                            <a:lnTo>
                              <a:pt x="2706980" y="102864"/>
                            </a:lnTo>
                            <a:lnTo>
                              <a:pt x="2709141" y="108278"/>
                            </a:lnTo>
                            <a:lnTo>
                              <a:pt x="2717785" y="102864"/>
                            </a:lnTo>
                            <a:lnTo>
                              <a:pt x="2719946" y="108278"/>
                            </a:lnTo>
                            <a:lnTo>
                              <a:pt x="2724268" y="97450"/>
                            </a:lnTo>
                            <a:lnTo>
                              <a:pt x="2728590" y="92036"/>
                            </a:lnTo>
                            <a:lnTo>
                              <a:pt x="2735072" y="100157"/>
                            </a:lnTo>
                            <a:lnTo>
                              <a:pt x="2735072" y="108278"/>
                            </a:lnTo>
                            <a:lnTo>
                              <a:pt x="2737233" y="110984"/>
                            </a:lnTo>
                            <a:lnTo>
                              <a:pt x="2737233" y="113691"/>
                            </a:lnTo>
                            <a:lnTo>
                              <a:pt x="2741555" y="113691"/>
                            </a:lnTo>
                            <a:lnTo>
                              <a:pt x="2737233" y="119105"/>
                            </a:lnTo>
                            <a:lnTo>
                              <a:pt x="2743716" y="135347"/>
                            </a:lnTo>
                            <a:lnTo>
                              <a:pt x="2752360" y="154296"/>
                            </a:lnTo>
                            <a:lnTo>
                              <a:pt x="2754521" y="159710"/>
                            </a:lnTo>
                            <a:lnTo>
                              <a:pt x="2763165" y="154296"/>
                            </a:lnTo>
                            <a:lnTo>
                              <a:pt x="2763165" y="148882"/>
                            </a:lnTo>
                            <a:lnTo>
                              <a:pt x="2765326" y="154296"/>
                            </a:lnTo>
                            <a:lnTo>
                              <a:pt x="2769648" y="154296"/>
                            </a:lnTo>
                            <a:lnTo>
                              <a:pt x="2773969" y="138054"/>
                            </a:lnTo>
                            <a:lnTo>
                              <a:pt x="2778291" y="138054"/>
                            </a:lnTo>
                            <a:lnTo>
                              <a:pt x="2789096" y="159710"/>
                            </a:lnTo>
                            <a:lnTo>
                              <a:pt x="2795579" y="165123"/>
                            </a:lnTo>
                            <a:lnTo>
                              <a:pt x="2804223" y="170537"/>
                            </a:lnTo>
                            <a:lnTo>
                              <a:pt x="2804223" y="175951"/>
                            </a:lnTo>
                            <a:lnTo>
                              <a:pt x="2806384" y="178658"/>
                            </a:lnTo>
                            <a:lnTo>
                              <a:pt x="2808545" y="181365"/>
                            </a:lnTo>
                            <a:lnTo>
                              <a:pt x="2810706" y="189486"/>
                            </a:lnTo>
                            <a:lnTo>
                              <a:pt x="2810706" y="200314"/>
                            </a:lnTo>
                            <a:lnTo>
                              <a:pt x="2804223" y="213848"/>
                            </a:lnTo>
                            <a:lnTo>
                              <a:pt x="2806384" y="221969"/>
                            </a:lnTo>
                            <a:lnTo>
                              <a:pt x="2795579" y="232797"/>
                            </a:lnTo>
                            <a:lnTo>
                              <a:pt x="2797740" y="232797"/>
                            </a:lnTo>
                            <a:lnTo>
                              <a:pt x="2797740" y="240918"/>
                            </a:lnTo>
                            <a:lnTo>
                              <a:pt x="2804223" y="249039"/>
                            </a:lnTo>
                            <a:lnTo>
                              <a:pt x="2808545" y="259866"/>
                            </a:lnTo>
                            <a:lnTo>
                              <a:pt x="2815028" y="259866"/>
                            </a:lnTo>
                            <a:lnTo>
                              <a:pt x="2817188" y="259866"/>
                            </a:lnTo>
                            <a:lnTo>
                              <a:pt x="2810706" y="246332"/>
                            </a:lnTo>
                            <a:lnTo>
                              <a:pt x="2817188" y="246332"/>
                            </a:lnTo>
                            <a:lnTo>
                              <a:pt x="2817188" y="238211"/>
                            </a:lnTo>
                            <a:lnTo>
                              <a:pt x="2823671" y="246332"/>
                            </a:lnTo>
                            <a:lnTo>
                              <a:pt x="2834476" y="240918"/>
                            </a:lnTo>
                            <a:lnTo>
                              <a:pt x="2843120" y="246332"/>
                            </a:lnTo>
                            <a:lnTo>
                              <a:pt x="2840959" y="249039"/>
                            </a:lnTo>
                            <a:lnTo>
                              <a:pt x="2851764" y="267987"/>
                            </a:lnTo>
                            <a:lnTo>
                              <a:pt x="2869051" y="284229"/>
                            </a:lnTo>
                            <a:lnTo>
                              <a:pt x="2871212" y="286936"/>
                            </a:lnTo>
                            <a:lnTo>
                              <a:pt x="2873373" y="292350"/>
                            </a:lnTo>
                            <a:lnTo>
                              <a:pt x="2886339" y="292350"/>
                            </a:lnTo>
                            <a:lnTo>
                              <a:pt x="2890661" y="297764"/>
                            </a:lnTo>
                            <a:lnTo>
                              <a:pt x="2897144" y="305885"/>
                            </a:lnTo>
                            <a:lnTo>
                              <a:pt x="2905787" y="314005"/>
                            </a:lnTo>
                            <a:lnTo>
                              <a:pt x="2910109" y="314005"/>
                            </a:lnTo>
                            <a:lnTo>
                              <a:pt x="2914431" y="308591"/>
                            </a:lnTo>
                            <a:lnTo>
                              <a:pt x="2923075" y="319419"/>
                            </a:lnTo>
                            <a:lnTo>
                              <a:pt x="2931719" y="324833"/>
                            </a:lnTo>
                            <a:lnTo>
                              <a:pt x="2936041" y="327540"/>
                            </a:lnTo>
                            <a:lnTo>
                              <a:pt x="2942524" y="338368"/>
                            </a:lnTo>
                            <a:lnTo>
                              <a:pt x="2942524" y="343782"/>
                            </a:lnTo>
                            <a:lnTo>
                              <a:pt x="2944684" y="343782"/>
                            </a:lnTo>
                            <a:lnTo>
                              <a:pt x="2944684" y="349196"/>
                            </a:lnTo>
                            <a:lnTo>
                              <a:pt x="2961972" y="365437"/>
                            </a:lnTo>
                            <a:lnTo>
                              <a:pt x="2955489" y="373558"/>
                            </a:lnTo>
                            <a:lnTo>
                              <a:pt x="2953328" y="370851"/>
                            </a:lnTo>
                            <a:lnTo>
                              <a:pt x="2953328" y="373558"/>
                            </a:lnTo>
                            <a:lnTo>
                              <a:pt x="2951167" y="365437"/>
                            </a:lnTo>
                            <a:lnTo>
                              <a:pt x="2946845" y="370851"/>
                            </a:lnTo>
                            <a:lnTo>
                              <a:pt x="2951167" y="373558"/>
                            </a:lnTo>
                            <a:lnTo>
                              <a:pt x="2946845" y="373558"/>
                            </a:lnTo>
                            <a:lnTo>
                              <a:pt x="2944684" y="381679"/>
                            </a:lnTo>
                            <a:lnTo>
                              <a:pt x="2942524" y="381679"/>
                            </a:lnTo>
                            <a:lnTo>
                              <a:pt x="2938202" y="387093"/>
                            </a:lnTo>
                            <a:lnTo>
                              <a:pt x="2936041" y="395214"/>
                            </a:lnTo>
                            <a:lnTo>
                              <a:pt x="2931719" y="395214"/>
                            </a:lnTo>
                            <a:lnTo>
                              <a:pt x="2931719" y="387093"/>
                            </a:lnTo>
                            <a:lnTo>
                              <a:pt x="2918753" y="392507"/>
                            </a:lnTo>
                            <a:lnTo>
                              <a:pt x="2907948" y="381679"/>
                            </a:lnTo>
                            <a:lnTo>
                              <a:pt x="2907948" y="384386"/>
                            </a:lnTo>
                            <a:lnTo>
                              <a:pt x="2905787" y="384386"/>
                            </a:lnTo>
                            <a:lnTo>
                              <a:pt x="2899305" y="387093"/>
                            </a:lnTo>
                            <a:lnTo>
                              <a:pt x="2892822" y="387093"/>
                            </a:lnTo>
                            <a:lnTo>
                              <a:pt x="2890661" y="387093"/>
                            </a:lnTo>
                            <a:lnTo>
                              <a:pt x="2888500" y="381679"/>
                            </a:lnTo>
                            <a:lnTo>
                              <a:pt x="2877695" y="360023"/>
                            </a:lnTo>
                            <a:lnTo>
                              <a:pt x="2873373" y="360023"/>
                            </a:lnTo>
                            <a:lnTo>
                              <a:pt x="2879856" y="349196"/>
                            </a:lnTo>
                            <a:lnTo>
                              <a:pt x="2873373" y="338368"/>
                            </a:lnTo>
                            <a:lnTo>
                              <a:pt x="2869051" y="343782"/>
                            </a:lnTo>
                            <a:lnTo>
                              <a:pt x="2864729" y="341075"/>
                            </a:lnTo>
                            <a:lnTo>
                              <a:pt x="2862568" y="341075"/>
                            </a:lnTo>
                            <a:lnTo>
                              <a:pt x="2856086" y="349196"/>
                            </a:lnTo>
                            <a:lnTo>
                              <a:pt x="2853925" y="349196"/>
                            </a:lnTo>
                            <a:lnTo>
                              <a:pt x="2851764" y="360023"/>
                            </a:lnTo>
                            <a:lnTo>
                              <a:pt x="2845281" y="360023"/>
                            </a:lnTo>
                            <a:lnTo>
                              <a:pt x="2851764" y="365437"/>
                            </a:lnTo>
                            <a:lnTo>
                              <a:pt x="2851764" y="370851"/>
                            </a:lnTo>
                            <a:lnTo>
                              <a:pt x="2860407" y="387093"/>
                            </a:lnTo>
                            <a:lnTo>
                              <a:pt x="2864729" y="381679"/>
                            </a:lnTo>
                            <a:lnTo>
                              <a:pt x="2869051" y="384386"/>
                            </a:lnTo>
                            <a:lnTo>
                              <a:pt x="2879856" y="400628"/>
                            </a:lnTo>
                            <a:lnTo>
                              <a:pt x="2882017" y="408748"/>
                            </a:lnTo>
                            <a:lnTo>
                              <a:pt x="2877695" y="411455"/>
                            </a:lnTo>
                            <a:lnTo>
                              <a:pt x="2882017" y="416869"/>
                            </a:lnTo>
                            <a:lnTo>
                              <a:pt x="2886339" y="427697"/>
                            </a:lnTo>
                            <a:lnTo>
                              <a:pt x="2886339" y="433111"/>
                            </a:lnTo>
                            <a:lnTo>
                              <a:pt x="2886339" y="438525"/>
                            </a:lnTo>
                            <a:lnTo>
                              <a:pt x="2888500" y="438525"/>
                            </a:lnTo>
                            <a:lnTo>
                              <a:pt x="2905787" y="454766"/>
                            </a:lnTo>
                            <a:lnTo>
                              <a:pt x="2910109" y="454766"/>
                            </a:lnTo>
                            <a:lnTo>
                              <a:pt x="2918753" y="454766"/>
                            </a:lnTo>
                            <a:lnTo>
                              <a:pt x="2918753" y="457473"/>
                            </a:lnTo>
                            <a:lnTo>
                              <a:pt x="2923075" y="462887"/>
                            </a:lnTo>
                            <a:lnTo>
                              <a:pt x="2933880" y="454766"/>
                            </a:lnTo>
                            <a:lnTo>
                              <a:pt x="2936041" y="454766"/>
                            </a:lnTo>
                            <a:lnTo>
                              <a:pt x="2936041" y="462887"/>
                            </a:lnTo>
                            <a:lnTo>
                              <a:pt x="2942524" y="473715"/>
                            </a:lnTo>
                            <a:lnTo>
                              <a:pt x="2946845" y="468301"/>
                            </a:lnTo>
                            <a:lnTo>
                              <a:pt x="2946845" y="473715"/>
                            </a:lnTo>
                            <a:lnTo>
                              <a:pt x="2951167" y="473715"/>
                            </a:lnTo>
                            <a:lnTo>
                              <a:pt x="2951167" y="476422"/>
                            </a:lnTo>
                            <a:lnTo>
                              <a:pt x="2953328" y="476422"/>
                            </a:lnTo>
                            <a:lnTo>
                              <a:pt x="2955489" y="479129"/>
                            </a:lnTo>
                            <a:lnTo>
                              <a:pt x="2953328" y="484543"/>
                            </a:lnTo>
                            <a:lnTo>
                              <a:pt x="2955489" y="487250"/>
                            </a:lnTo>
                            <a:lnTo>
                              <a:pt x="2951167" y="495371"/>
                            </a:lnTo>
                            <a:lnTo>
                              <a:pt x="2946845" y="500785"/>
                            </a:lnTo>
                            <a:lnTo>
                              <a:pt x="2955489" y="508905"/>
                            </a:lnTo>
                            <a:lnTo>
                              <a:pt x="2959811" y="514319"/>
                            </a:lnTo>
                            <a:lnTo>
                              <a:pt x="2955489" y="533268"/>
                            </a:lnTo>
                            <a:lnTo>
                              <a:pt x="2961972" y="535975"/>
                            </a:lnTo>
                            <a:lnTo>
                              <a:pt x="2970616" y="533268"/>
                            </a:lnTo>
                            <a:lnTo>
                              <a:pt x="2970616" y="535975"/>
                            </a:lnTo>
                            <a:lnTo>
                              <a:pt x="2979260" y="535975"/>
                            </a:lnTo>
                            <a:lnTo>
                              <a:pt x="2981421" y="544096"/>
                            </a:lnTo>
                            <a:lnTo>
                              <a:pt x="2977099" y="552217"/>
                            </a:lnTo>
                            <a:lnTo>
                              <a:pt x="2972777" y="546803"/>
                            </a:lnTo>
                            <a:lnTo>
                              <a:pt x="2972777" y="557630"/>
                            </a:lnTo>
                            <a:lnTo>
                              <a:pt x="2968455" y="554923"/>
                            </a:lnTo>
                            <a:lnTo>
                              <a:pt x="2964133" y="557630"/>
                            </a:lnTo>
                            <a:lnTo>
                              <a:pt x="2964133" y="565751"/>
                            </a:lnTo>
                            <a:lnTo>
                              <a:pt x="2968455" y="568458"/>
                            </a:lnTo>
                            <a:lnTo>
                              <a:pt x="2968455" y="571165"/>
                            </a:lnTo>
                            <a:lnTo>
                              <a:pt x="2964133" y="571165"/>
                            </a:lnTo>
                            <a:lnTo>
                              <a:pt x="2964133" y="576579"/>
                            </a:lnTo>
                            <a:lnTo>
                              <a:pt x="2964133" y="581993"/>
                            </a:lnTo>
                            <a:lnTo>
                              <a:pt x="2968455" y="581993"/>
                            </a:lnTo>
                            <a:lnTo>
                              <a:pt x="2964133" y="590114"/>
                            </a:lnTo>
                            <a:lnTo>
                              <a:pt x="2970616" y="609062"/>
                            </a:lnTo>
                            <a:lnTo>
                              <a:pt x="2972777" y="619890"/>
                            </a:lnTo>
                            <a:lnTo>
                              <a:pt x="2977099" y="625304"/>
                            </a:lnTo>
                            <a:lnTo>
                              <a:pt x="2983582" y="625304"/>
                            </a:lnTo>
                            <a:lnTo>
                              <a:pt x="2987903" y="633425"/>
                            </a:lnTo>
                            <a:lnTo>
                              <a:pt x="2990064" y="644253"/>
                            </a:lnTo>
                            <a:lnTo>
                              <a:pt x="2992225" y="646960"/>
                            </a:lnTo>
                            <a:lnTo>
                              <a:pt x="2996547" y="649667"/>
                            </a:lnTo>
                            <a:lnTo>
                              <a:pt x="2996547" y="665908"/>
                            </a:lnTo>
                            <a:lnTo>
                              <a:pt x="2998708" y="668615"/>
                            </a:lnTo>
                            <a:lnTo>
                              <a:pt x="2998708" y="676736"/>
                            </a:lnTo>
                            <a:lnTo>
                              <a:pt x="2996547" y="679443"/>
                            </a:lnTo>
                            <a:lnTo>
                              <a:pt x="2990064" y="684857"/>
                            </a:lnTo>
                            <a:lnTo>
                              <a:pt x="2990064" y="690271"/>
                            </a:lnTo>
                            <a:lnTo>
                              <a:pt x="2992225" y="701098"/>
                            </a:lnTo>
                            <a:lnTo>
                              <a:pt x="2992225" y="703805"/>
                            </a:lnTo>
                            <a:lnTo>
                              <a:pt x="2992225" y="714633"/>
                            </a:lnTo>
                            <a:lnTo>
                              <a:pt x="2990064" y="714633"/>
                            </a:lnTo>
                            <a:lnTo>
                              <a:pt x="2996547" y="725461"/>
                            </a:lnTo>
                            <a:lnTo>
                              <a:pt x="2996547" y="728168"/>
                            </a:lnTo>
                            <a:lnTo>
                              <a:pt x="2992225" y="738996"/>
                            </a:lnTo>
                            <a:lnTo>
                              <a:pt x="2987903" y="747117"/>
                            </a:lnTo>
                            <a:lnTo>
                              <a:pt x="2981421" y="768772"/>
                            </a:lnTo>
                            <a:lnTo>
                              <a:pt x="2979260" y="771479"/>
                            </a:lnTo>
                            <a:lnTo>
                              <a:pt x="2974575" y="769523"/>
                            </a:lnTo>
                            <a:lnTo>
                              <a:pt x="2976068" y="775108"/>
                            </a:lnTo>
                            <a:lnTo>
                              <a:pt x="2984707" y="775108"/>
                            </a:lnTo>
                            <a:lnTo>
                              <a:pt x="2984707" y="777801"/>
                            </a:lnTo>
                            <a:lnTo>
                              <a:pt x="2991186" y="777801"/>
                            </a:lnTo>
                            <a:lnTo>
                              <a:pt x="2993346" y="777801"/>
                            </a:lnTo>
                            <a:lnTo>
                              <a:pt x="2993346" y="785880"/>
                            </a:lnTo>
                            <a:lnTo>
                              <a:pt x="2997666" y="799344"/>
                            </a:lnTo>
                            <a:lnTo>
                              <a:pt x="3001985" y="793959"/>
                            </a:lnTo>
                            <a:lnTo>
                              <a:pt x="3001985" y="799344"/>
                            </a:lnTo>
                            <a:lnTo>
                              <a:pt x="3001985" y="802037"/>
                            </a:lnTo>
                            <a:lnTo>
                              <a:pt x="3006305" y="802037"/>
                            </a:lnTo>
                            <a:lnTo>
                              <a:pt x="3006305" y="804730"/>
                            </a:lnTo>
                            <a:lnTo>
                              <a:pt x="3012784" y="810116"/>
                            </a:lnTo>
                            <a:lnTo>
                              <a:pt x="3012784" y="804730"/>
                            </a:lnTo>
                            <a:lnTo>
                              <a:pt x="3017104" y="804730"/>
                            </a:lnTo>
                            <a:lnTo>
                              <a:pt x="3019264" y="804730"/>
                            </a:lnTo>
                            <a:lnTo>
                              <a:pt x="3025743" y="812809"/>
                            </a:lnTo>
                            <a:lnTo>
                              <a:pt x="3034382" y="815502"/>
                            </a:lnTo>
                            <a:lnTo>
                              <a:pt x="3036542" y="815502"/>
                            </a:lnTo>
                            <a:lnTo>
                              <a:pt x="3036542" y="823581"/>
                            </a:lnTo>
                            <a:lnTo>
                              <a:pt x="3034382" y="823581"/>
                            </a:lnTo>
                            <a:lnTo>
                              <a:pt x="3034382" y="826274"/>
                            </a:lnTo>
                            <a:lnTo>
                              <a:pt x="3036542" y="831660"/>
                            </a:lnTo>
                            <a:lnTo>
                              <a:pt x="3043021" y="831660"/>
                            </a:lnTo>
                            <a:lnTo>
                              <a:pt x="3045181" y="826274"/>
                            </a:lnTo>
                            <a:lnTo>
                              <a:pt x="3047341" y="826274"/>
                            </a:lnTo>
                            <a:lnTo>
                              <a:pt x="3051660" y="826274"/>
                            </a:lnTo>
                            <a:lnTo>
                              <a:pt x="3055980" y="831660"/>
                            </a:lnTo>
                            <a:lnTo>
                              <a:pt x="3055980" y="834353"/>
                            </a:lnTo>
                            <a:lnTo>
                              <a:pt x="3058140" y="834353"/>
                            </a:lnTo>
                            <a:lnTo>
                              <a:pt x="3062459" y="837046"/>
                            </a:lnTo>
                            <a:lnTo>
                              <a:pt x="3064619" y="842432"/>
                            </a:lnTo>
                            <a:lnTo>
                              <a:pt x="3071098" y="847818"/>
                            </a:lnTo>
                            <a:lnTo>
                              <a:pt x="3073258" y="845125"/>
                            </a:lnTo>
                            <a:lnTo>
                              <a:pt x="3075418" y="847818"/>
                            </a:lnTo>
                            <a:lnTo>
                              <a:pt x="3075418" y="850511"/>
                            </a:lnTo>
                            <a:lnTo>
                              <a:pt x="3079738" y="850511"/>
                            </a:lnTo>
                            <a:lnTo>
                              <a:pt x="3079738" y="858590"/>
                            </a:lnTo>
                            <a:lnTo>
                              <a:pt x="3079738" y="861283"/>
                            </a:lnTo>
                            <a:lnTo>
                              <a:pt x="3079738" y="866669"/>
                            </a:lnTo>
                            <a:lnTo>
                              <a:pt x="3075418" y="869362"/>
                            </a:lnTo>
                            <a:lnTo>
                              <a:pt x="3075418" y="872055"/>
                            </a:lnTo>
                            <a:lnTo>
                              <a:pt x="3073258" y="880134"/>
                            </a:lnTo>
                            <a:lnTo>
                              <a:pt x="3071098" y="890906"/>
                            </a:lnTo>
                            <a:lnTo>
                              <a:pt x="3066779" y="917836"/>
                            </a:lnTo>
                            <a:lnTo>
                              <a:pt x="3073258" y="917836"/>
                            </a:lnTo>
                            <a:lnTo>
                              <a:pt x="3081897" y="912450"/>
                            </a:lnTo>
                            <a:lnTo>
                              <a:pt x="3081897" y="901678"/>
                            </a:lnTo>
                            <a:lnTo>
                              <a:pt x="3084057" y="893599"/>
                            </a:lnTo>
                            <a:lnTo>
                              <a:pt x="3088377" y="893599"/>
                            </a:lnTo>
                            <a:lnTo>
                              <a:pt x="3090536" y="890906"/>
                            </a:lnTo>
                            <a:lnTo>
                              <a:pt x="3092696" y="877441"/>
                            </a:lnTo>
                            <a:lnTo>
                              <a:pt x="3094856" y="877441"/>
                            </a:lnTo>
                            <a:lnTo>
                              <a:pt x="3099176" y="869362"/>
                            </a:lnTo>
                            <a:lnTo>
                              <a:pt x="3103495" y="866669"/>
                            </a:lnTo>
                            <a:lnTo>
                              <a:pt x="3107815" y="858590"/>
                            </a:lnTo>
                            <a:lnTo>
                              <a:pt x="3107815" y="861283"/>
                            </a:lnTo>
                            <a:lnTo>
                              <a:pt x="3109974" y="861283"/>
                            </a:lnTo>
                            <a:lnTo>
                              <a:pt x="3116454" y="858590"/>
                            </a:lnTo>
                            <a:lnTo>
                              <a:pt x="3116454" y="866669"/>
                            </a:lnTo>
                            <a:lnTo>
                              <a:pt x="3116454" y="872055"/>
                            </a:lnTo>
                            <a:lnTo>
                              <a:pt x="3118614" y="872055"/>
                            </a:lnTo>
                            <a:lnTo>
                              <a:pt x="3120773" y="877441"/>
                            </a:lnTo>
                            <a:lnTo>
                              <a:pt x="3125093" y="880134"/>
                            </a:lnTo>
                            <a:lnTo>
                              <a:pt x="3127253" y="882827"/>
                            </a:lnTo>
                            <a:lnTo>
                              <a:pt x="3129413" y="898985"/>
                            </a:lnTo>
                            <a:lnTo>
                              <a:pt x="3129413" y="901678"/>
                            </a:lnTo>
                            <a:lnTo>
                              <a:pt x="3127253" y="901678"/>
                            </a:lnTo>
                            <a:lnTo>
                              <a:pt x="3125093" y="907064"/>
                            </a:lnTo>
                            <a:lnTo>
                              <a:pt x="3129413" y="915143"/>
                            </a:lnTo>
                            <a:lnTo>
                              <a:pt x="3133732" y="915143"/>
                            </a:lnTo>
                            <a:lnTo>
                              <a:pt x="3133732" y="907064"/>
                            </a:lnTo>
                            <a:lnTo>
                              <a:pt x="3138052" y="904371"/>
                            </a:lnTo>
                            <a:lnTo>
                              <a:pt x="3140211" y="898985"/>
                            </a:lnTo>
                            <a:lnTo>
                              <a:pt x="3144531" y="901678"/>
                            </a:lnTo>
                            <a:lnTo>
                              <a:pt x="3148851" y="904371"/>
                            </a:lnTo>
                            <a:lnTo>
                              <a:pt x="3155330" y="915143"/>
                            </a:lnTo>
                            <a:lnTo>
                              <a:pt x="3161809" y="915143"/>
                            </a:lnTo>
                            <a:lnTo>
                              <a:pt x="3161809" y="917836"/>
                            </a:lnTo>
                            <a:lnTo>
                              <a:pt x="3166129" y="923222"/>
                            </a:lnTo>
                            <a:lnTo>
                              <a:pt x="3163969" y="925915"/>
                            </a:lnTo>
                            <a:lnTo>
                              <a:pt x="3163969" y="928608"/>
                            </a:lnTo>
                            <a:lnTo>
                              <a:pt x="3163969" y="933994"/>
                            </a:lnTo>
                            <a:lnTo>
                              <a:pt x="3166129" y="936687"/>
                            </a:lnTo>
                            <a:lnTo>
                              <a:pt x="3166129" y="939379"/>
                            </a:lnTo>
                            <a:lnTo>
                              <a:pt x="3166129" y="944765"/>
                            </a:lnTo>
                            <a:lnTo>
                              <a:pt x="3170448" y="947458"/>
                            </a:lnTo>
                            <a:lnTo>
                              <a:pt x="3174768" y="944765"/>
                            </a:lnTo>
                            <a:lnTo>
                              <a:pt x="3181247" y="950151"/>
                            </a:lnTo>
                            <a:lnTo>
                              <a:pt x="3183407" y="960923"/>
                            </a:lnTo>
                            <a:lnTo>
                              <a:pt x="3185567" y="960923"/>
                            </a:lnTo>
                            <a:lnTo>
                              <a:pt x="3189886" y="958230"/>
                            </a:lnTo>
                            <a:lnTo>
                              <a:pt x="3192046" y="955537"/>
                            </a:lnTo>
                            <a:lnTo>
                              <a:pt x="3198526" y="950151"/>
                            </a:lnTo>
                            <a:lnTo>
                              <a:pt x="3200685" y="947458"/>
                            </a:lnTo>
                            <a:lnTo>
                              <a:pt x="3198526" y="944765"/>
                            </a:lnTo>
                            <a:lnTo>
                              <a:pt x="3202845" y="939379"/>
                            </a:lnTo>
                            <a:lnTo>
                              <a:pt x="3202845" y="936687"/>
                            </a:lnTo>
                            <a:lnTo>
                              <a:pt x="3207165" y="933994"/>
                            </a:lnTo>
                            <a:lnTo>
                              <a:pt x="3207165" y="925915"/>
                            </a:lnTo>
                            <a:lnTo>
                              <a:pt x="3209324" y="923222"/>
                            </a:lnTo>
                            <a:lnTo>
                              <a:pt x="3211484" y="923222"/>
                            </a:lnTo>
                            <a:lnTo>
                              <a:pt x="3217964" y="925915"/>
                            </a:lnTo>
                            <a:lnTo>
                              <a:pt x="3220123" y="923222"/>
                            </a:lnTo>
                            <a:lnTo>
                              <a:pt x="3224443" y="917836"/>
                            </a:lnTo>
                            <a:lnTo>
                              <a:pt x="3226603" y="915143"/>
                            </a:lnTo>
                            <a:lnTo>
                              <a:pt x="3224443" y="907064"/>
                            </a:lnTo>
                            <a:lnTo>
                              <a:pt x="3226603" y="907064"/>
                            </a:lnTo>
                            <a:lnTo>
                              <a:pt x="3228762" y="904371"/>
                            </a:lnTo>
                            <a:lnTo>
                              <a:pt x="3230922" y="901678"/>
                            </a:lnTo>
                            <a:lnTo>
                              <a:pt x="3239561" y="901678"/>
                            </a:lnTo>
                            <a:lnTo>
                              <a:pt x="3243881" y="912450"/>
                            </a:lnTo>
                            <a:lnTo>
                              <a:pt x="3246041" y="907064"/>
                            </a:lnTo>
                            <a:lnTo>
                              <a:pt x="3254680" y="912450"/>
                            </a:lnTo>
                            <a:lnTo>
                              <a:pt x="3256840" y="925915"/>
                            </a:lnTo>
                            <a:lnTo>
                              <a:pt x="3256840" y="933994"/>
                            </a:lnTo>
                            <a:lnTo>
                              <a:pt x="3261159" y="939379"/>
                            </a:lnTo>
                            <a:lnTo>
                              <a:pt x="3261159" y="944765"/>
                            </a:lnTo>
                            <a:lnTo>
                              <a:pt x="3261159" y="955537"/>
                            </a:lnTo>
                            <a:lnTo>
                              <a:pt x="3263319" y="955537"/>
                            </a:lnTo>
                            <a:lnTo>
                              <a:pt x="3265479" y="947458"/>
                            </a:lnTo>
                            <a:lnTo>
                              <a:pt x="3271958" y="936687"/>
                            </a:lnTo>
                            <a:lnTo>
                              <a:pt x="3274118" y="939379"/>
                            </a:lnTo>
                            <a:lnTo>
                              <a:pt x="3276278" y="950151"/>
                            </a:lnTo>
                            <a:lnTo>
                              <a:pt x="3278232" y="953807"/>
                            </a:lnTo>
                            <a:lnTo>
                              <a:pt x="3281385" y="953807"/>
                            </a:lnTo>
                            <a:lnTo>
                              <a:pt x="3285669" y="959238"/>
                            </a:lnTo>
                            <a:lnTo>
                              <a:pt x="3298519" y="953807"/>
                            </a:lnTo>
                            <a:lnTo>
                              <a:pt x="3302802" y="951092"/>
                            </a:lnTo>
                            <a:lnTo>
                              <a:pt x="3300660" y="940229"/>
                            </a:lnTo>
                            <a:lnTo>
                              <a:pt x="3300660" y="937514"/>
                            </a:lnTo>
                            <a:lnTo>
                              <a:pt x="3300660" y="929367"/>
                            </a:lnTo>
                            <a:lnTo>
                              <a:pt x="3307085" y="921220"/>
                            </a:lnTo>
                            <a:lnTo>
                              <a:pt x="3311369" y="915789"/>
                            </a:lnTo>
                            <a:lnTo>
                              <a:pt x="3317793" y="910358"/>
                            </a:lnTo>
                            <a:lnTo>
                              <a:pt x="3319935" y="907643"/>
                            </a:lnTo>
                            <a:lnTo>
                              <a:pt x="3317793" y="896780"/>
                            </a:lnTo>
                            <a:lnTo>
                              <a:pt x="3322077" y="894065"/>
                            </a:lnTo>
                            <a:lnTo>
                              <a:pt x="3328502" y="894065"/>
                            </a:lnTo>
                            <a:lnTo>
                              <a:pt x="3330643" y="891349"/>
                            </a:lnTo>
                            <a:lnTo>
                              <a:pt x="3334927" y="869625"/>
                            </a:lnTo>
                            <a:lnTo>
                              <a:pt x="3337068" y="858762"/>
                            </a:lnTo>
                            <a:lnTo>
                              <a:pt x="3330643" y="839753"/>
                            </a:lnTo>
                            <a:lnTo>
                              <a:pt x="3339210" y="839753"/>
                            </a:lnTo>
                            <a:lnTo>
                              <a:pt x="3337068" y="837038"/>
                            </a:lnTo>
                            <a:lnTo>
                              <a:pt x="3334927" y="823460"/>
                            </a:lnTo>
                            <a:lnTo>
                              <a:pt x="3337068" y="818029"/>
                            </a:lnTo>
                            <a:lnTo>
                              <a:pt x="3334927" y="818029"/>
                            </a:lnTo>
                            <a:lnTo>
                              <a:pt x="3337068" y="812598"/>
                            </a:lnTo>
                            <a:lnTo>
                              <a:pt x="3334927" y="812598"/>
                            </a:lnTo>
                            <a:lnTo>
                              <a:pt x="3334927" y="804451"/>
                            </a:lnTo>
                            <a:lnTo>
                              <a:pt x="3337068" y="796304"/>
                            </a:lnTo>
                            <a:lnTo>
                              <a:pt x="3339210" y="801736"/>
                            </a:lnTo>
                            <a:lnTo>
                              <a:pt x="3343493" y="796304"/>
                            </a:lnTo>
                            <a:lnTo>
                              <a:pt x="3345635" y="788158"/>
                            </a:lnTo>
                            <a:lnTo>
                              <a:pt x="3345635" y="782727"/>
                            </a:lnTo>
                            <a:lnTo>
                              <a:pt x="3347777" y="782727"/>
                            </a:lnTo>
                            <a:lnTo>
                              <a:pt x="3352060" y="780011"/>
                            </a:lnTo>
                            <a:lnTo>
                              <a:pt x="3354202" y="780011"/>
                            </a:lnTo>
                            <a:lnTo>
                              <a:pt x="3354202" y="777295"/>
                            </a:lnTo>
                            <a:lnTo>
                              <a:pt x="3358485" y="771864"/>
                            </a:lnTo>
                            <a:lnTo>
                              <a:pt x="3362768" y="771864"/>
                            </a:lnTo>
                            <a:lnTo>
                              <a:pt x="3362768" y="769149"/>
                            </a:lnTo>
                            <a:lnTo>
                              <a:pt x="3362768" y="766433"/>
                            </a:lnTo>
                            <a:lnTo>
                              <a:pt x="3364910" y="761002"/>
                            </a:lnTo>
                            <a:lnTo>
                              <a:pt x="3364910" y="750140"/>
                            </a:lnTo>
                            <a:lnTo>
                              <a:pt x="3367052" y="744709"/>
                            </a:lnTo>
                            <a:lnTo>
                              <a:pt x="3382043" y="755571"/>
                            </a:lnTo>
                            <a:lnTo>
                              <a:pt x="3390610" y="761002"/>
                            </a:lnTo>
                            <a:lnTo>
                              <a:pt x="3401318" y="769149"/>
                            </a:lnTo>
                            <a:lnTo>
                              <a:pt x="3409885" y="769149"/>
                            </a:lnTo>
                            <a:lnTo>
                              <a:pt x="3412027" y="769149"/>
                            </a:lnTo>
                            <a:lnTo>
                              <a:pt x="3418452" y="758287"/>
                            </a:lnTo>
                            <a:lnTo>
                              <a:pt x="3420593" y="758287"/>
                            </a:lnTo>
                            <a:lnTo>
                              <a:pt x="3420593" y="755571"/>
                            </a:lnTo>
                            <a:lnTo>
                              <a:pt x="3424877" y="758287"/>
                            </a:lnTo>
                            <a:lnTo>
                              <a:pt x="3429160" y="771864"/>
                            </a:lnTo>
                            <a:lnTo>
                              <a:pt x="3439868" y="777295"/>
                            </a:lnTo>
                            <a:lnTo>
                              <a:pt x="3446293" y="777295"/>
                            </a:lnTo>
                            <a:lnTo>
                              <a:pt x="3452718" y="777295"/>
                            </a:lnTo>
                            <a:lnTo>
                              <a:pt x="3461285" y="780011"/>
                            </a:lnTo>
                            <a:lnTo>
                              <a:pt x="3469851" y="780011"/>
                            </a:lnTo>
                            <a:lnTo>
                              <a:pt x="3474135" y="780011"/>
                            </a:lnTo>
                            <a:lnTo>
                              <a:pt x="3484843" y="777295"/>
                            </a:lnTo>
                            <a:lnTo>
                              <a:pt x="3493410" y="771864"/>
                            </a:lnTo>
                            <a:lnTo>
                              <a:pt x="3501976" y="766433"/>
                            </a:lnTo>
                            <a:lnTo>
                              <a:pt x="3499835" y="755571"/>
                            </a:lnTo>
                            <a:lnTo>
                              <a:pt x="3501441" y="751497"/>
                            </a:lnTo>
                            <a:lnTo>
                              <a:pt x="3506260" y="755571"/>
                            </a:lnTo>
                            <a:lnTo>
                              <a:pt x="3501976" y="750140"/>
                            </a:lnTo>
                            <a:lnTo>
                              <a:pt x="3501441" y="751497"/>
                            </a:lnTo>
                            <a:lnTo>
                              <a:pt x="3499835" y="750140"/>
                            </a:lnTo>
                            <a:lnTo>
                              <a:pt x="3506260" y="736562"/>
                            </a:lnTo>
                            <a:lnTo>
                              <a:pt x="3514826" y="731131"/>
                            </a:lnTo>
                            <a:lnTo>
                              <a:pt x="3538385" y="731131"/>
                            </a:lnTo>
                            <a:lnTo>
                              <a:pt x="3546951" y="725700"/>
                            </a:lnTo>
                            <a:lnTo>
                              <a:pt x="3553376" y="731131"/>
                            </a:lnTo>
                            <a:lnTo>
                              <a:pt x="3553376" y="733846"/>
                            </a:lnTo>
                            <a:lnTo>
                              <a:pt x="3555518" y="731131"/>
                            </a:lnTo>
                            <a:lnTo>
                              <a:pt x="3564085" y="731131"/>
                            </a:lnTo>
                            <a:lnTo>
                              <a:pt x="3568368" y="733846"/>
                            </a:lnTo>
                            <a:lnTo>
                              <a:pt x="3570510" y="733846"/>
                            </a:lnTo>
                            <a:lnTo>
                              <a:pt x="3570510" y="731131"/>
                            </a:lnTo>
                            <a:lnTo>
                              <a:pt x="3581218" y="733846"/>
                            </a:lnTo>
                            <a:lnTo>
                              <a:pt x="3587643" y="736562"/>
                            </a:lnTo>
                            <a:lnTo>
                              <a:pt x="3600493" y="733846"/>
                            </a:lnTo>
                            <a:lnTo>
                              <a:pt x="3613343" y="733846"/>
                            </a:lnTo>
                            <a:lnTo>
                              <a:pt x="3617626" y="736562"/>
                            </a:lnTo>
                            <a:lnTo>
                              <a:pt x="3617626" y="739278"/>
                            </a:lnTo>
                            <a:lnTo>
                              <a:pt x="3617626" y="744709"/>
                            </a:lnTo>
                            <a:lnTo>
                              <a:pt x="3619768" y="744709"/>
                            </a:lnTo>
                            <a:lnTo>
                              <a:pt x="3619768" y="747424"/>
                            </a:lnTo>
                            <a:lnTo>
                              <a:pt x="3624051" y="747424"/>
                            </a:lnTo>
                            <a:lnTo>
                              <a:pt x="3619768" y="744709"/>
                            </a:lnTo>
                            <a:lnTo>
                              <a:pt x="3617626" y="739278"/>
                            </a:lnTo>
                            <a:lnTo>
                              <a:pt x="3626193" y="736562"/>
                            </a:lnTo>
                            <a:lnTo>
                              <a:pt x="3634759" y="739278"/>
                            </a:lnTo>
                            <a:lnTo>
                              <a:pt x="3645468" y="755571"/>
                            </a:lnTo>
                            <a:lnTo>
                              <a:pt x="3649751" y="769149"/>
                            </a:lnTo>
                            <a:lnTo>
                              <a:pt x="3645468" y="777295"/>
                            </a:lnTo>
                            <a:lnTo>
                              <a:pt x="3634759" y="782727"/>
                            </a:lnTo>
                            <a:lnTo>
                              <a:pt x="3619768" y="782727"/>
                            </a:lnTo>
                            <a:lnTo>
                              <a:pt x="3619768" y="777295"/>
                            </a:lnTo>
                            <a:lnTo>
                              <a:pt x="3617626" y="771864"/>
                            </a:lnTo>
                            <a:lnTo>
                              <a:pt x="3617626" y="766433"/>
                            </a:lnTo>
                            <a:lnTo>
                              <a:pt x="3615485" y="771864"/>
                            </a:lnTo>
                            <a:lnTo>
                              <a:pt x="3613343" y="766433"/>
                            </a:lnTo>
                            <a:lnTo>
                              <a:pt x="3606918" y="771864"/>
                            </a:lnTo>
                            <a:lnTo>
                              <a:pt x="3598351" y="769149"/>
                            </a:lnTo>
                            <a:lnTo>
                              <a:pt x="3596210" y="777295"/>
                            </a:lnTo>
                            <a:lnTo>
                              <a:pt x="3596210" y="780011"/>
                            </a:lnTo>
                            <a:lnTo>
                              <a:pt x="3589785" y="782727"/>
                            </a:lnTo>
                            <a:lnTo>
                              <a:pt x="3589785" y="788158"/>
                            </a:lnTo>
                            <a:lnTo>
                              <a:pt x="3583360" y="801736"/>
                            </a:lnTo>
                            <a:lnTo>
                              <a:pt x="3587643" y="796304"/>
                            </a:lnTo>
                            <a:lnTo>
                              <a:pt x="3589785" y="790873"/>
                            </a:lnTo>
                            <a:lnTo>
                              <a:pt x="3596210" y="796304"/>
                            </a:lnTo>
                            <a:lnTo>
                              <a:pt x="3587643" y="804451"/>
                            </a:lnTo>
                            <a:lnTo>
                              <a:pt x="3568368" y="804451"/>
                            </a:lnTo>
                            <a:lnTo>
                              <a:pt x="3561943" y="812598"/>
                            </a:lnTo>
                            <a:lnTo>
                              <a:pt x="3551235" y="812598"/>
                            </a:lnTo>
                            <a:lnTo>
                              <a:pt x="3544810" y="807167"/>
                            </a:lnTo>
                            <a:lnTo>
                              <a:pt x="3542668" y="815313"/>
                            </a:lnTo>
                            <a:lnTo>
                              <a:pt x="3538385" y="818029"/>
                            </a:lnTo>
                            <a:lnTo>
                              <a:pt x="3538385" y="823460"/>
                            </a:lnTo>
                            <a:lnTo>
                              <a:pt x="3536243" y="823460"/>
                            </a:lnTo>
                            <a:lnTo>
                              <a:pt x="3534101" y="823460"/>
                            </a:lnTo>
                            <a:lnTo>
                              <a:pt x="3536243" y="828891"/>
                            </a:lnTo>
                            <a:lnTo>
                              <a:pt x="3538385" y="826176"/>
                            </a:lnTo>
                            <a:lnTo>
                              <a:pt x="3536243" y="839753"/>
                            </a:lnTo>
                            <a:lnTo>
                              <a:pt x="3529818" y="828891"/>
                            </a:lnTo>
                            <a:lnTo>
                              <a:pt x="3525535" y="834322"/>
                            </a:lnTo>
                            <a:lnTo>
                              <a:pt x="3523393" y="834322"/>
                            </a:lnTo>
                            <a:lnTo>
                              <a:pt x="3523393" y="845185"/>
                            </a:lnTo>
                            <a:lnTo>
                              <a:pt x="3516968" y="847900"/>
                            </a:lnTo>
                            <a:lnTo>
                              <a:pt x="3514826" y="850616"/>
                            </a:lnTo>
                            <a:lnTo>
                              <a:pt x="3508401" y="853331"/>
                            </a:lnTo>
                            <a:lnTo>
                              <a:pt x="3501977" y="861477"/>
                            </a:lnTo>
                            <a:lnTo>
                              <a:pt x="3501976" y="861478"/>
                            </a:lnTo>
                            <a:lnTo>
                              <a:pt x="3499835" y="864194"/>
                            </a:lnTo>
                            <a:lnTo>
                              <a:pt x="3499835" y="875056"/>
                            </a:lnTo>
                            <a:lnTo>
                              <a:pt x="3501976" y="880487"/>
                            </a:lnTo>
                            <a:lnTo>
                              <a:pt x="3501120" y="882660"/>
                            </a:lnTo>
                            <a:lnTo>
                              <a:pt x="3499835" y="883203"/>
                            </a:lnTo>
                            <a:lnTo>
                              <a:pt x="3500419" y="884437"/>
                            </a:lnTo>
                            <a:lnTo>
                              <a:pt x="3499835" y="885918"/>
                            </a:lnTo>
                            <a:lnTo>
                              <a:pt x="3501976" y="894065"/>
                            </a:lnTo>
                            <a:lnTo>
                              <a:pt x="3506260" y="896780"/>
                            </a:lnTo>
                            <a:lnTo>
                              <a:pt x="3499835" y="902211"/>
                            </a:lnTo>
                            <a:lnTo>
                              <a:pt x="3499835" y="904927"/>
                            </a:lnTo>
                            <a:lnTo>
                              <a:pt x="3501976" y="904927"/>
                            </a:lnTo>
                            <a:lnTo>
                              <a:pt x="3506260" y="896780"/>
                            </a:lnTo>
                            <a:lnTo>
                              <a:pt x="3500419" y="884437"/>
                            </a:lnTo>
                            <a:lnTo>
                              <a:pt x="3501120" y="882660"/>
                            </a:lnTo>
                            <a:lnTo>
                              <a:pt x="3506260" y="880487"/>
                            </a:lnTo>
                            <a:lnTo>
                              <a:pt x="3499835" y="864194"/>
                            </a:lnTo>
                            <a:lnTo>
                              <a:pt x="3501977" y="861477"/>
                            </a:lnTo>
                            <a:lnTo>
                              <a:pt x="3516968" y="850616"/>
                            </a:lnTo>
                            <a:lnTo>
                              <a:pt x="3523393" y="845185"/>
                            </a:lnTo>
                            <a:lnTo>
                              <a:pt x="3527676" y="834322"/>
                            </a:lnTo>
                            <a:lnTo>
                              <a:pt x="3529818" y="828891"/>
                            </a:lnTo>
                            <a:lnTo>
                              <a:pt x="3534101" y="839753"/>
                            </a:lnTo>
                            <a:lnTo>
                              <a:pt x="3536243" y="845185"/>
                            </a:lnTo>
                            <a:lnTo>
                              <a:pt x="3538385" y="839753"/>
                            </a:lnTo>
                            <a:lnTo>
                              <a:pt x="3538385" y="837038"/>
                            </a:lnTo>
                            <a:lnTo>
                              <a:pt x="3544810" y="818029"/>
                            </a:lnTo>
                            <a:lnTo>
                              <a:pt x="3546951" y="812598"/>
                            </a:lnTo>
                            <a:lnTo>
                              <a:pt x="3553376" y="818029"/>
                            </a:lnTo>
                            <a:lnTo>
                              <a:pt x="3555518" y="826176"/>
                            </a:lnTo>
                            <a:lnTo>
                              <a:pt x="3559801" y="828891"/>
                            </a:lnTo>
                            <a:lnTo>
                              <a:pt x="3572651" y="834322"/>
                            </a:lnTo>
                            <a:lnTo>
                              <a:pt x="3579076" y="834322"/>
                            </a:lnTo>
                            <a:lnTo>
                              <a:pt x="3579076" y="837038"/>
                            </a:lnTo>
                            <a:lnTo>
                              <a:pt x="3581218" y="839753"/>
                            </a:lnTo>
                            <a:lnTo>
                              <a:pt x="3589785" y="847900"/>
                            </a:lnTo>
                            <a:lnTo>
                              <a:pt x="3591926" y="839753"/>
                            </a:lnTo>
                            <a:lnTo>
                              <a:pt x="3591926" y="837038"/>
                            </a:lnTo>
                            <a:lnTo>
                              <a:pt x="3600493" y="834322"/>
                            </a:lnTo>
                            <a:lnTo>
                              <a:pt x="3600493" y="837038"/>
                            </a:lnTo>
                            <a:lnTo>
                              <a:pt x="3596210" y="847900"/>
                            </a:lnTo>
                            <a:lnTo>
                              <a:pt x="3596210" y="850616"/>
                            </a:lnTo>
                            <a:lnTo>
                              <a:pt x="3604776" y="837038"/>
                            </a:lnTo>
                            <a:lnTo>
                              <a:pt x="3604776" y="826176"/>
                            </a:lnTo>
                            <a:lnTo>
                              <a:pt x="3606918" y="823460"/>
                            </a:lnTo>
                            <a:lnTo>
                              <a:pt x="3615485" y="828891"/>
                            </a:lnTo>
                            <a:lnTo>
                              <a:pt x="3615485" y="837038"/>
                            </a:lnTo>
                            <a:lnTo>
                              <a:pt x="3615485" y="839753"/>
                            </a:lnTo>
                            <a:lnTo>
                              <a:pt x="3617626" y="839753"/>
                            </a:lnTo>
                            <a:lnTo>
                              <a:pt x="3617626" y="845185"/>
                            </a:lnTo>
                            <a:lnTo>
                              <a:pt x="3619768" y="847900"/>
                            </a:lnTo>
                            <a:lnTo>
                              <a:pt x="3619768" y="850616"/>
                            </a:lnTo>
                            <a:lnTo>
                              <a:pt x="3626193" y="845185"/>
                            </a:lnTo>
                            <a:lnTo>
                              <a:pt x="3628334" y="828891"/>
                            </a:lnTo>
                            <a:lnTo>
                              <a:pt x="3634759" y="826176"/>
                            </a:lnTo>
                            <a:lnTo>
                              <a:pt x="3636901" y="828891"/>
                            </a:lnTo>
                            <a:lnTo>
                              <a:pt x="3634759" y="837038"/>
                            </a:lnTo>
                            <a:lnTo>
                              <a:pt x="3632618" y="839753"/>
                            </a:lnTo>
                            <a:lnTo>
                              <a:pt x="3634759" y="839753"/>
                            </a:lnTo>
                            <a:lnTo>
                              <a:pt x="3643326" y="837038"/>
                            </a:lnTo>
                            <a:lnTo>
                              <a:pt x="3645468" y="834322"/>
                            </a:lnTo>
                            <a:lnTo>
                              <a:pt x="3641184" y="826176"/>
                            </a:lnTo>
                            <a:lnTo>
                              <a:pt x="3636901" y="826176"/>
                            </a:lnTo>
                            <a:lnTo>
                              <a:pt x="3636901" y="823460"/>
                            </a:lnTo>
                            <a:lnTo>
                              <a:pt x="3634759" y="812598"/>
                            </a:lnTo>
                            <a:lnTo>
                              <a:pt x="3634759" y="807167"/>
                            </a:lnTo>
                            <a:lnTo>
                              <a:pt x="3634759" y="804451"/>
                            </a:lnTo>
                            <a:lnTo>
                              <a:pt x="3634759" y="796304"/>
                            </a:lnTo>
                            <a:lnTo>
                              <a:pt x="3641184" y="796304"/>
                            </a:lnTo>
                            <a:lnTo>
                              <a:pt x="3651893" y="793589"/>
                            </a:lnTo>
                            <a:lnTo>
                              <a:pt x="3651893" y="796304"/>
                            </a:lnTo>
                            <a:lnTo>
                              <a:pt x="3654034" y="801736"/>
                            </a:lnTo>
                            <a:lnTo>
                              <a:pt x="3649751" y="801736"/>
                            </a:lnTo>
                            <a:lnTo>
                              <a:pt x="3645468" y="804451"/>
                            </a:lnTo>
                            <a:lnTo>
                              <a:pt x="3645468" y="807167"/>
                            </a:lnTo>
                            <a:lnTo>
                              <a:pt x="3645468" y="812598"/>
                            </a:lnTo>
                            <a:lnTo>
                              <a:pt x="3649751" y="815313"/>
                            </a:lnTo>
                            <a:lnTo>
                              <a:pt x="3651893" y="818029"/>
                            </a:lnTo>
                            <a:lnTo>
                              <a:pt x="3656176" y="826176"/>
                            </a:lnTo>
                            <a:lnTo>
                              <a:pt x="3660459" y="826176"/>
                            </a:lnTo>
                            <a:lnTo>
                              <a:pt x="3662601" y="828891"/>
                            </a:lnTo>
                            <a:lnTo>
                              <a:pt x="3669026" y="837038"/>
                            </a:lnTo>
                            <a:lnTo>
                              <a:pt x="3671168" y="837038"/>
                            </a:lnTo>
                            <a:lnTo>
                              <a:pt x="3669026" y="850616"/>
                            </a:lnTo>
                            <a:lnTo>
                              <a:pt x="3673309" y="858762"/>
                            </a:lnTo>
                            <a:lnTo>
                              <a:pt x="3669026" y="861478"/>
                            </a:lnTo>
                            <a:lnTo>
                              <a:pt x="3669026" y="866003"/>
                            </a:lnTo>
                            <a:lnTo>
                              <a:pt x="3664743" y="875056"/>
                            </a:lnTo>
                            <a:lnTo>
                              <a:pt x="3669026" y="872340"/>
                            </a:lnTo>
                            <a:lnTo>
                              <a:pt x="3669026" y="866003"/>
                            </a:lnTo>
                            <a:lnTo>
                              <a:pt x="3671168" y="861478"/>
                            </a:lnTo>
                            <a:lnTo>
                              <a:pt x="3679734" y="861478"/>
                            </a:lnTo>
                            <a:lnTo>
                              <a:pt x="3699009" y="864194"/>
                            </a:lnTo>
                            <a:lnTo>
                              <a:pt x="3696868" y="872340"/>
                            </a:lnTo>
                            <a:lnTo>
                              <a:pt x="3699009" y="872340"/>
                            </a:lnTo>
                            <a:lnTo>
                              <a:pt x="3699009" y="875056"/>
                            </a:lnTo>
                            <a:lnTo>
                              <a:pt x="3701151" y="875056"/>
                            </a:lnTo>
                            <a:lnTo>
                              <a:pt x="3701151" y="872340"/>
                            </a:lnTo>
                            <a:lnTo>
                              <a:pt x="3699009" y="872340"/>
                            </a:lnTo>
                            <a:lnTo>
                              <a:pt x="3701151" y="864194"/>
                            </a:lnTo>
                            <a:lnTo>
                              <a:pt x="3714001" y="869625"/>
                            </a:lnTo>
                            <a:lnTo>
                              <a:pt x="3726851" y="864194"/>
                            </a:lnTo>
                            <a:lnTo>
                              <a:pt x="3733276" y="864194"/>
                            </a:lnTo>
                            <a:lnTo>
                              <a:pt x="3746126" y="875056"/>
                            </a:lnTo>
                            <a:lnTo>
                              <a:pt x="3743984" y="885918"/>
                            </a:lnTo>
                            <a:lnTo>
                              <a:pt x="3739701" y="894065"/>
                            </a:lnTo>
                            <a:lnTo>
                              <a:pt x="3743984" y="891349"/>
                            </a:lnTo>
                            <a:lnTo>
                              <a:pt x="3743984" y="885918"/>
                            </a:lnTo>
                            <a:lnTo>
                              <a:pt x="3746126" y="891349"/>
                            </a:lnTo>
                            <a:lnTo>
                              <a:pt x="3752551" y="885918"/>
                            </a:lnTo>
                            <a:lnTo>
                              <a:pt x="3754693" y="894065"/>
                            </a:lnTo>
                            <a:lnTo>
                              <a:pt x="3754693" y="896780"/>
                            </a:lnTo>
                            <a:lnTo>
                              <a:pt x="3752551" y="896780"/>
                            </a:lnTo>
                            <a:lnTo>
                              <a:pt x="3751266" y="900039"/>
                            </a:lnTo>
                            <a:lnTo>
                              <a:pt x="3746126" y="904927"/>
                            </a:lnTo>
                            <a:lnTo>
                              <a:pt x="3743984" y="907643"/>
                            </a:lnTo>
                            <a:lnTo>
                              <a:pt x="3750409" y="902211"/>
                            </a:lnTo>
                            <a:lnTo>
                              <a:pt x="3751266" y="900039"/>
                            </a:lnTo>
                            <a:lnTo>
                              <a:pt x="3754693" y="896780"/>
                            </a:lnTo>
                            <a:lnTo>
                              <a:pt x="3758976" y="896780"/>
                            </a:lnTo>
                            <a:lnTo>
                              <a:pt x="3758976" y="894065"/>
                            </a:lnTo>
                            <a:lnTo>
                              <a:pt x="3752551" y="885918"/>
                            </a:lnTo>
                            <a:lnTo>
                              <a:pt x="3746126" y="885918"/>
                            </a:lnTo>
                            <a:lnTo>
                              <a:pt x="3746126" y="880487"/>
                            </a:lnTo>
                            <a:lnTo>
                              <a:pt x="3758976" y="875056"/>
                            </a:lnTo>
                            <a:lnTo>
                              <a:pt x="3776109" y="872340"/>
                            </a:lnTo>
                            <a:lnTo>
                              <a:pt x="3803951" y="869625"/>
                            </a:lnTo>
                            <a:lnTo>
                              <a:pt x="3808234" y="864194"/>
                            </a:lnTo>
                            <a:lnTo>
                              <a:pt x="3814659" y="853331"/>
                            </a:lnTo>
                            <a:lnTo>
                              <a:pt x="3816801" y="850616"/>
                            </a:lnTo>
                            <a:lnTo>
                              <a:pt x="3821084" y="850616"/>
                            </a:lnTo>
                            <a:lnTo>
                              <a:pt x="3831792" y="847900"/>
                            </a:lnTo>
                            <a:lnTo>
                              <a:pt x="3840359" y="845185"/>
                            </a:lnTo>
                            <a:lnTo>
                              <a:pt x="3848926" y="845185"/>
                            </a:lnTo>
                            <a:lnTo>
                              <a:pt x="3853209" y="845185"/>
                            </a:lnTo>
                            <a:lnTo>
                              <a:pt x="3857492" y="839753"/>
                            </a:lnTo>
                            <a:lnTo>
                              <a:pt x="3866059" y="839753"/>
                            </a:lnTo>
                            <a:lnTo>
                              <a:pt x="3872484" y="837038"/>
                            </a:lnTo>
                            <a:lnTo>
                              <a:pt x="3876767" y="837038"/>
                            </a:lnTo>
                            <a:lnTo>
                              <a:pt x="3885334" y="837038"/>
                            </a:lnTo>
                            <a:lnTo>
                              <a:pt x="3889617" y="837038"/>
                            </a:lnTo>
                            <a:lnTo>
                              <a:pt x="3911034" y="828891"/>
                            </a:lnTo>
                            <a:lnTo>
                              <a:pt x="3923884" y="828891"/>
                            </a:lnTo>
                            <a:lnTo>
                              <a:pt x="3947442" y="828891"/>
                            </a:lnTo>
                            <a:lnTo>
                              <a:pt x="3956009" y="828891"/>
                            </a:lnTo>
                            <a:lnTo>
                              <a:pt x="3960292" y="823460"/>
                            </a:lnTo>
                            <a:lnTo>
                              <a:pt x="3977425" y="823460"/>
                            </a:lnTo>
                            <a:lnTo>
                              <a:pt x="3983850" y="823460"/>
                            </a:lnTo>
                            <a:lnTo>
                              <a:pt x="3985992" y="818029"/>
                            </a:lnTo>
                            <a:lnTo>
                              <a:pt x="3988134" y="818029"/>
                            </a:lnTo>
                            <a:lnTo>
                              <a:pt x="3992417" y="818029"/>
                            </a:lnTo>
                            <a:lnTo>
                              <a:pt x="3996700" y="815313"/>
                            </a:lnTo>
                            <a:lnTo>
                              <a:pt x="4007409" y="815313"/>
                            </a:lnTo>
                            <a:lnTo>
                              <a:pt x="4013834" y="807167"/>
                            </a:lnTo>
                            <a:lnTo>
                              <a:pt x="4022400" y="807167"/>
                            </a:lnTo>
                            <a:lnTo>
                              <a:pt x="4033109" y="804451"/>
                            </a:lnTo>
                            <a:lnTo>
                              <a:pt x="4039534" y="812598"/>
                            </a:lnTo>
                            <a:lnTo>
                              <a:pt x="4043817" y="812598"/>
                            </a:lnTo>
                            <a:lnTo>
                              <a:pt x="4048100" y="823460"/>
                            </a:lnTo>
                            <a:lnTo>
                              <a:pt x="4048100" y="834322"/>
                            </a:lnTo>
                            <a:lnTo>
                              <a:pt x="4048100" y="845185"/>
                            </a:lnTo>
                            <a:lnTo>
                              <a:pt x="4043817" y="853331"/>
                            </a:lnTo>
                            <a:lnTo>
                              <a:pt x="4041675" y="861478"/>
                            </a:lnTo>
                            <a:lnTo>
                              <a:pt x="4041675" y="864194"/>
                            </a:lnTo>
                            <a:lnTo>
                              <a:pt x="4039534" y="869625"/>
                            </a:lnTo>
                            <a:lnTo>
                              <a:pt x="4037392" y="875056"/>
                            </a:lnTo>
                            <a:lnTo>
                              <a:pt x="4033109" y="880487"/>
                            </a:lnTo>
                            <a:lnTo>
                              <a:pt x="4030967" y="880487"/>
                            </a:lnTo>
                            <a:lnTo>
                              <a:pt x="4033109" y="883203"/>
                            </a:lnTo>
                            <a:lnTo>
                              <a:pt x="4030967" y="883203"/>
                            </a:lnTo>
                            <a:lnTo>
                              <a:pt x="4028825" y="880487"/>
                            </a:lnTo>
                            <a:lnTo>
                              <a:pt x="4020259" y="883203"/>
                            </a:lnTo>
                            <a:lnTo>
                              <a:pt x="4011692" y="880487"/>
                            </a:lnTo>
                            <a:lnTo>
                              <a:pt x="4007409" y="883203"/>
                            </a:lnTo>
                            <a:lnTo>
                              <a:pt x="4005267" y="883203"/>
                            </a:lnTo>
                            <a:lnTo>
                              <a:pt x="4003125" y="891349"/>
                            </a:lnTo>
                            <a:lnTo>
                              <a:pt x="4003125" y="894065"/>
                            </a:lnTo>
                            <a:lnTo>
                              <a:pt x="4003125" y="896780"/>
                            </a:lnTo>
                            <a:lnTo>
                              <a:pt x="4000984" y="896780"/>
                            </a:lnTo>
                            <a:lnTo>
                              <a:pt x="4000984" y="902211"/>
                            </a:lnTo>
                            <a:lnTo>
                              <a:pt x="4005267" y="896780"/>
                            </a:lnTo>
                            <a:lnTo>
                              <a:pt x="4022400" y="961954"/>
                            </a:lnTo>
                            <a:lnTo>
                              <a:pt x="4028825" y="978247"/>
                            </a:lnTo>
                            <a:lnTo>
                              <a:pt x="4030967" y="986394"/>
                            </a:lnTo>
                            <a:lnTo>
                              <a:pt x="4030967" y="997256"/>
                            </a:lnTo>
                            <a:lnTo>
                              <a:pt x="4030967" y="999972"/>
                            </a:lnTo>
                            <a:lnTo>
                              <a:pt x="4030967" y="1010834"/>
                            </a:lnTo>
                            <a:lnTo>
                              <a:pt x="4033109" y="1032559"/>
                            </a:lnTo>
                            <a:lnTo>
                              <a:pt x="4030967" y="1062430"/>
                            </a:lnTo>
                            <a:lnTo>
                              <a:pt x="4022400" y="1086870"/>
                            </a:lnTo>
                            <a:lnTo>
                              <a:pt x="4011692" y="1097732"/>
                            </a:lnTo>
                            <a:lnTo>
                              <a:pt x="4000984" y="1100448"/>
                            </a:lnTo>
                            <a:lnTo>
                              <a:pt x="4000984" y="1103163"/>
                            </a:lnTo>
                            <a:lnTo>
                              <a:pt x="3996700" y="1103163"/>
                            </a:lnTo>
                            <a:lnTo>
                              <a:pt x="3988134" y="1108594"/>
                            </a:lnTo>
                            <a:lnTo>
                              <a:pt x="3985992" y="1111310"/>
                            </a:lnTo>
                            <a:lnTo>
                              <a:pt x="3983850" y="1114026"/>
                            </a:lnTo>
                            <a:lnTo>
                              <a:pt x="3983850" y="1119457"/>
                            </a:lnTo>
                            <a:lnTo>
                              <a:pt x="3988134" y="1122172"/>
                            </a:lnTo>
                            <a:lnTo>
                              <a:pt x="3992417" y="1124888"/>
                            </a:lnTo>
                            <a:lnTo>
                              <a:pt x="3983850" y="1122172"/>
                            </a:lnTo>
                            <a:lnTo>
                              <a:pt x="3977425" y="1122172"/>
                            </a:lnTo>
                            <a:lnTo>
                              <a:pt x="3960292" y="1135750"/>
                            </a:lnTo>
                            <a:lnTo>
                              <a:pt x="3956009" y="1135750"/>
                            </a:lnTo>
                            <a:lnTo>
                              <a:pt x="3934592" y="1143897"/>
                            </a:lnTo>
                            <a:lnTo>
                              <a:pt x="3926025" y="1146612"/>
                            </a:lnTo>
                            <a:lnTo>
                              <a:pt x="3923884" y="1157475"/>
                            </a:lnTo>
                            <a:lnTo>
                              <a:pt x="3921742" y="1160190"/>
                            </a:lnTo>
                            <a:lnTo>
                              <a:pt x="3917459" y="1165621"/>
                            </a:lnTo>
                            <a:lnTo>
                              <a:pt x="3917459" y="1160190"/>
                            </a:lnTo>
                            <a:lnTo>
                              <a:pt x="3915317" y="1165621"/>
                            </a:lnTo>
                            <a:lnTo>
                              <a:pt x="3921742" y="1168337"/>
                            </a:lnTo>
                            <a:lnTo>
                              <a:pt x="3915317" y="1168337"/>
                            </a:lnTo>
                            <a:lnTo>
                              <a:pt x="3906751" y="1168337"/>
                            </a:lnTo>
                            <a:lnTo>
                              <a:pt x="3904609" y="1171052"/>
                            </a:lnTo>
                            <a:lnTo>
                              <a:pt x="3902467" y="1171052"/>
                            </a:lnTo>
                            <a:lnTo>
                              <a:pt x="3889617" y="1171052"/>
                            </a:lnTo>
                            <a:lnTo>
                              <a:pt x="3881051" y="1176484"/>
                            </a:lnTo>
                            <a:lnTo>
                              <a:pt x="3870342" y="1179199"/>
                            </a:lnTo>
                            <a:lnTo>
                              <a:pt x="3866059" y="1179199"/>
                            </a:lnTo>
                            <a:lnTo>
                              <a:pt x="3859634" y="1181915"/>
                            </a:lnTo>
                            <a:lnTo>
                              <a:pt x="3853209" y="1184630"/>
                            </a:lnTo>
                            <a:lnTo>
                              <a:pt x="3844642" y="1190061"/>
                            </a:lnTo>
                            <a:lnTo>
                              <a:pt x="3833934" y="1203639"/>
                            </a:lnTo>
                            <a:lnTo>
                              <a:pt x="3823226" y="1217217"/>
                            </a:lnTo>
                            <a:lnTo>
                              <a:pt x="3806092" y="1241657"/>
                            </a:lnTo>
                            <a:lnTo>
                              <a:pt x="3803951" y="1257950"/>
                            </a:lnTo>
                            <a:lnTo>
                              <a:pt x="3799667" y="1274244"/>
                            </a:lnTo>
                            <a:lnTo>
                              <a:pt x="3797526" y="1293253"/>
                            </a:lnTo>
                            <a:lnTo>
                              <a:pt x="3797526" y="1298684"/>
                            </a:lnTo>
                            <a:lnTo>
                              <a:pt x="3808234" y="1352995"/>
                            </a:lnTo>
                            <a:lnTo>
                              <a:pt x="3803951" y="1355711"/>
                            </a:lnTo>
                            <a:lnTo>
                              <a:pt x="3780392" y="1355711"/>
                            </a:lnTo>
                            <a:lnTo>
                              <a:pt x="3739701" y="1347564"/>
                            </a:lnTo>
                            <a:lnTo>
                              <a:pt x="3742464" y="1340557"/>
                            </a:lnTo>
                            <a:lnTo>
                              <a:pt x="3708234" y="1332555"/>
                            </a:lnTo>
                            <a:lnTo>
                              <a:pt x="3693116" y="1332555"/>
                            </a:lnTo>
                            <a:lnTo>
                              <a:pt x="3697435" y="1340634"/>
                            </a:lnTo>
                            <a:lnTo>
                              <a:pt x="3682317" y="1343327"/>
                            </a:lnTo>
                            <a:lnTo>
                              <a:pt x="3658559" y="1367563"/>
                            </a:lnTo>
                            <a:lnTo>
                              <a:pt x="3645600" y="1386414"/>
                            </a:lnTo>
                            <a:lnTo>
                              <a:pt x="3639121" y="1399879"/>
                            </a:lnTo>
                            <a:lnTo>
                              <a:pt x="3630482" y="1402572"/>
                            </a:lnTo>
                            <a:lnTo>
                              <a:pt x="3617523" y="1413344"/>
                            </a:lnTo>
                            <a:lnTo>
                              <a:pt x="3606724" y="1416037"/>
                            </a:lnTo>
                            <a:lnTo>
                              <a:pt x="3593766" y="1424116"/>
                            </a:lnTo>
                            <a:lnTo>
                              <a:pt x="3591606" y="1424116"/>
                            </a:lnTo>
                            <a:lnTo>
                              <a:pt x="3582967" y="1424116"/>
                            </a:lnTo>
                            <a:lnTo>
                              <a:pt x="3576487" y="1426809"/>
                            </a:lnTo>
                            <a:lnTo>
                              <a:pt x="3570008" y="1426809"/>
                            </a:lnTo>
                            <a:lnTo>
                              <a:pt x="3563529" y="1432195"/>
                            </a:lnTo>
                            <a:lnTo>
                              <a:pt x="3546250" y="1437581"/>
                            </a:lnTo>
                            <a:lnTo>
                              <a:pt x="3537611" y="1442967"/>
                            </a:lnTo>
                            <a:lnTo>
                              <a:pt x="3531132" y="1445660"/>
                            </a:lnTo>
                            <a:lnTo>
                              <a:pt x="3524653" y="1445660"/>
                            </a:lnTo>
                            <a:lnTo>
                              <a:pt x="3518173" y="1448353"/>
                            </a:lnTo>
                            <a:lnTo>
                              <a:pt x="3511694" y="1448353"/>
                            </a:lnTo>
                            <a:lnTo>
                              <a:pt x="3503055" y="1453739"/>
                            </a:lnTo>
                            <a:lnTo>
                              <a:pt x="3474978" y="1467204"/>
                            </a:lnTo>
                            <a:lnTo>
                              <a:pt x="3466339" y="1472590"/>
                            </a:lnTo>
                            <a:lnTo>
                              <a:pt x="3457699" y="1483362"/>
                            </a:lnTo>
                            <a:lnTo>
                              <a:pt x="3455540" y="1491441"/>
                            </a:lnTo>
                            <a:lnTo>
                              <a:pt x="3449060" y="1502212"/>
                            </a:lnTo>
                            <a:lnTo>
                              <a:pt x="3440421" y="1512984"/>
                            </a:lnTo>
                            <a:lnTo>
                              <a:pt x="3438261" y="1515677"/>
                            </a:lnTo>
                            <a:lnTo>
                              <a:pt x="3433942" y="1523756"/>
                            </a:lnTo>
                            <a:lnTo>
                              <a:pt x="3429622" y="1526449"/>
                            </a:lnTo>
                            <a:lnTo>
                              <a:pt x="3427462" y="1534528"/>
                            </a:lnTo>
                            <a:lnTo>
                              <a:pt x="3416664" y="1547993"/>
                            </a:lnTo>
                            <a:lnTo>
                              <a:pt x="3412344" y="1558765"/>
                            </a:lnTo>
                            <a:lnTo>
                              <a:pt x="3401545" y="1561458"/>
                            </a:lnTo>
                            <a:lnTo>
                              <a:pt x="3384267" y="1561458"/>
                            </a:lnTo>
                            <a:lnTo>
                              <a:pt x="3373468" y="1550687"/>
                            </a:lnTo>
                            <a:lnTo>
                              <a:pt x="3347550" y="1537221"/>
                            </a:lnTo>
                            <a:lnTo>
                              <a:pt x="3351870" y="1529142"/>
                            </a:lnTo>
                            <a:lnTo>
                              <a:pt x="3347550" y="1526449"/>
                            </a:lnTo>
                            <a:lnTo>
                              <a:pt x="3347550" y="1537221"/>
                            </a:lnTo>
                            <a:lnTo>
                              <a:pt x="3343231" y="1545300"/>
                            </a:lnTo>
                            <a:lnTo>
                              <a:pt x="3336752" y="1539914"/>
                            </a:lnTo>
                            <a:lnTo>
                              <a:pt x="3325953" y="1529142"/>
                            </a:lnTo>
                            <a:lnTo>
                              <a:pt x="3317314" y="1523756"/>
                            </a:lnTo>
                            <a:lnTo>
                              <a:pt x="3302195" y="1515677"/>
                            </a:lnTo>
                            <a:lnTo>
                              <a:pt x="3297876" y="1515677"/>
                            </a:lnTo>
                            <a:lnTo>
                              <a:pt x="3293556" y="1502212"/>
                            </a:lnTo>
                            <a:lnTo>
                              <a:pt x="3293124" y="1502212"/>
                            </a:lnTo>
                            <a:lnTo>
                              <a:pt x="3291396" y="1491441"/>
                            </a:lnTo>
                            <a:lnTo>
                              <a:pt x="3291396" y="1502212"/>
                            </a:lnTo>
                            <a:lnTo>
                              <a:pt x="3293124" y="1502212"/>
                            </a:lnTo>
                            <a:lnTo>
                              <a:pt x="3293556" y="1504905"/>
                            </a:lnTo>
                            <a:lnTo>
                              <a:pt x="3297876" y="1515677"/>
                            </a:lnTo>
                            <a:lnTo>
                              <a:pt x="3293556" y="1515677"/>
                            </a:lnTo>
                            <a:lnTo>
                              <a:pt x="3289236" y="1515677"/>
                            </a:lnTo>
                            <a:lnTo>
                              <a:pt x="3282757" y="1515677"/>
                            </a:lnTo>
                            <a:lnTo>
                              <a:pt x="3265479" y="1510291"/>
                            </a:lnTo>
                            <a:lnTo>
                              <a:pt x="3256840" y="1504905"/>
                            </a:lnTo>
                            <a:lnTo>
                              <a:pt x="3243881" y="1499519"/>
                            </a:lnTo>
                            <a:lnTo>
                              <a:pt x="3237402" y="1494133"/>
                            </a:lnTo>
                            <a:lnTo>
                              <a:pt x="3235242" y="1494133"/>
                            </a:lnTo>
                            <a:lnTo>
                              <a:pt x="3226603" y="1491441"/>
                            </a:lnTo>
                            <a:lnTo>
                              <a:pt x="3211484" y="1483362"/>
                            </a:lnTo>
                            <a:lnTo>
                              <a:pt x="3211484" y="1488748"/>
                            </a:lnTo>
                            <a:lnTo>
                              <a:pt x="3202845" y="1483362"/>
                            </a:lnTo>
                            <a:lnTo>
                              <a:pt x="3200685" y="1483362"/>
                            </a:lnTo>
                            <a:lnTo>
                              <a:pt x="3194206" y="1480669"/>
                            </a:lnTo>
                            <a:lnTo>
                              <a:pt x="3185567" y="1477976"/>
                            </a:lnTo>
                            <a:lnTo>
                              <a:pt x="3174768" y="1472590"/>
                            </a:lnTo>
                            <a:lnTo>
                              <a:pt x="3170448" y="1472590"/>
                            </a:lnTo>
                            <a:lnTo>
                              <a:pt x="3163969" y="1472590"/>
                            </a:lnTo>
                            <a:lnTo>
                              <a:pt x="3161809" y="1472590"/>
                            </a:lnTo>
                            <a:lnTo>
                              <a:pt x="3155330" y="1469897"/>
                            </a:lnTo>
                            <a:lnTo>
                              <a:pt x="3153170" y="1469897"/>
                            </a:lnTo>
                            <a:lnTo>
                              <a:pt x="3146691" y="1469897"/>
                            </a:lnTo>
                            <a:lnTo>
                              <a:pt x="3144531" y="1469897"/>
                            </a:lnTo>
                            <a:lnTo>
                              <a:pt x="3135892" y="1469897"/>
                            </a:lnTo>
                            <a:lnTo>
                              <a:pt x="3129413" y="1469897"/>
                            </a:lnTo>
                            <a:lnTo>
                              <a:pt x="3127253" y="1469897"/>
                            </a:lnTo>
                            <a:lnTo>
                              <a:pt x="3129413" y="1467204"/>
                            </a:lnTo>
                            <a:lnTo>
                              <a:pt x="3127253" y="1467204"/>
                            </a:lnTo>
                            <a:lnTo>
                              <a:pt x="3125093" y="1467204"/>
                            </a:lnTo>
                            <a:lnTo>
                              <a:pt x="3125093" y="1472590"/>
                            </a:lnTo>
                            <a:lnTo>
                              <a:pt x="3107815" y="1469897"/>
                            </a:lnTo>
                            <a:lnTo>
                              <a:pt x="3101335" y="1472590"/>
                            </a:lnTo>
                            <a:lnTo>
                              <a:pt x="3094856" y="1477976"/>
                            </a:lnTo>
                            <a:lnTo>
                              <a:pt x="3088377" y="1477976"/>
                            </a:lnTo>
                            <a:lnTo>
                              <a:pt x="3081897" y="1480669"/>
                            </a:lnTo>
                            <a:lnTo>
                              <a:pt x="3079738" y="1483362"/>
                            </a:lnTo>
                            <a:lnTo>
                              <a:pt x="3073258" y="1483362"/>
                            </a:lnTo>
                            <a:lnTo>
                              <a:pt x="3062459" y="1491441"/>
                            </a:lnTo>
                            <a:lnTo>
                              <a:pt x="3053820" y="1494133"/>
                            </a:lnTo>
                            <a:lnTo>
                              <a:pt x="3047341" y="1494133"/>
                            </a:lnTo>
                            <a:lnTo>
                              <a:pt x="3036542" y="1499519"/>
                            </a:lnTo>
                            <a:lnTo>
                              <a:pt x="3027903" y="1499519"/>
                            </a:lnTo>
                            <a:lnTo>
                              <a:pt x="3019264" y="1502212"/>
                            </a:lnTo>
                            <a:lnTo>
                              <a:pt x="3010624" y="1502212"/>
                            </a:lnTo>
                            <a:lnTo>
                              <a:pt x="2997666" y="1502212"/>
                            </a:lnTo>
                            <a:lnTo>
                              <a:pt x="2993346" y="1502212"/>
                            </a:lnTo>
                            <a:lnTo>
                              <a:pt x="2984707" y="1502212"/>
                            </a:lnTo>
                            <a:lnTo>
                              <a:pt x="2980388" y="1502212"/>
                            </a:lnTo>
                            <a:lnTo>
                              <a:pt x="2971748" y="1502212"/>
                            </a:lnTo>
                            <a:lnTo>
                              <a:pt x="2965269" y="1502212"/>
                            </a:lnTo>
                            <a:lnTo>
                              <a:pt x="2963109" y="1502212"/>
                            </a:lnTo>
                            <a:lnTo>
                              <a:pt x="2960950" y="1504905"/>
                            </a:lnTo>
                            <a:lnTo>
                              <a:pt x="2952310" y="1504905"/>
                            </a:lnTo>
                            <a:lnTo>
                              <a:pt x="2930713" y="1515677"/>
                            </a:lnTo>
                            <a:lnTo>
                              <a:pt x="2922073" y="1515677"/>
                            </a:lnTo>
                            <a:lnTo>
                              <a:pt x="2911275" y="1518370"/>
                            </a:lnTo>
                            <a:lnTo>
                              <a:pt x="2902635" y="1518370"/>
                            </a:lnTo>
                            <a:lnTo>
                              <a:pt x="2900476" y="1523756"/>
                            </a:lnTo>
                            <a:lnTo>
                              <a:pt x="2893996" y="1523756"/>
                            </a:lnTo>
                            <a:lnTo>
                              <a:pt x="2889677" y="1526449"/>
                            </a:lnTo>
                            <a:lnTo>
                              <a:pt x="2885357" y="1526449"/>
                            </a:lnTo>
                            <a:lnTo>
                              <a:pt x="2883197" y="1526449"/>
                            </a:lnTo>
                            <a:lnTo>
                              <a:pt x="2876718" y="1529142"/>
                            </a:lnTo>
                            <a:lnTo>
                              <a:pt x="2863759" y="1537221"/>
                            </a:lnTo>
                            <a:lnTo>
                              <a:pt x="2855120" y="1539914"/>
                            </a:lnTo>
                            <a:lnTo>
                              <a:pt x="2840002" y="1556072"/>
                            </a:lnTo>
                            <a:lnTo>
                              <a:pt x="2840002" y="1550687"/>
                            </a:lnTo>
                            <a:lnTo>
                              <a:pt x="2844321" y="1547993"/>
                            </a:lnTo>
                            <a:lnTo>
                              <a:pt x="2840002" y="1545300"/>
                            </a:lnTo>
                            <a:lnTo>
                              <a:pt x="2840002" y="1539914"/>
                            </a:lnTo>
                            <a:lnTo>
                              <a:pt x="2835682" y="1537221"/>
                            </a:lnTo>
                            <a:lnTo>
                              <a:pt x="2837842" y="1545300"/>
                            </a:lnTo>
                            <a:lnTo>
                              <a:pt x="2829203" y="1545300"/>
                            </a:lnTo>
                            <a:lnTo>
                              <a:pt x="2824883" y="1550687"/>
                            </a:lnTo>
                            <a:lnTo>
                              <a:pt x="2833522" y="1550687"/>
                            </a:lnTo>
                            <a:lnTo>
                              <a:pt x="2837842" y="1561458"/>
                            </a:lnTo>
                            <a:lnTo>
                              <a:pt x="2840002" y="1556072"/>
                            </a:lnTo>
                            <a:lnTo>
                              <a:pt x="2833522" y="1583002"/>
                            </a:lnTo>
                            <a:lnTo>
                              <a:pt x="2827043" y="1585695"/>
                            </a:lnTo>
                            <a:lnTo>
                              <a:pt x="2824883" y="1593774"/>
                            </a:lnTo>
                            <a:lnTo>
                              <a:pt x="2820564" y="1593774"/>
                            </a:lnTo>
                            <a:lnTo>
                              <a:pt x="2811925" y="1585695"/>
                            </a:lnTo>
                            <a:lnTo>
                              <a:pt x="2807605" y="1574923"/>
                            </a:lnTo>
                            <a:lnTo>
                              <a:pt x="2803285" y="1572230"/>
                            </a:lnTo>
                            <a:lnTo>
                              <a:pt x="2790327" y="1558765"/>
                            </a:lnTo>
                            <a:lnTo>
                              <a:pt x="2779528" y="1550687"/>
                            </a:lnTo>
                            <a:lnTo>
                              <a:pt x="2773048" y="1547993"/>
                            </a:lnTo>
                            <a:lnTo>
                              <a:pt x="2764409" y="1545300"/>
                            </a:lnTo>
                            <a:lnTo>
                              <a:pt x="2749291" y="1529142"/>
                            </a:lnTo>
                            <a:lnTo>
                              <a:pt x="2755770" y="1529142"/>
                            </a:lnTo>
                            <a:lnTo>
                              <a:pt x="2757930" y="1518370"/>
                            </a:lnTo>
                            <a:lnTo>
                              <a:pt x="2762250" y="1518370"/>
                            </a:lnTo>
                            <a:lnTo>
                              <a:pt x="2766569" y="1504905"/>
                            </a:lnTo>
                            <a:lnTo>
                              <a:pt x="2775208" y="1499519"/>
                            </a:lnTo>
                            <a:lnTo>
                              <a:pt x="2779528" y="1502212"/>
                            </a:lnTo>
                            <a:lnTo>
                              <a:pt x="2790327" y="1510291"/>
                            </a:lnTo>
                            <a:lnTo>
                              <a:pt x="2794646" y="1502212"/>
                            </a:lnTo>
                            <a:lnTo>
                              <a:pt x="2794646" y="1502212"/>
                            </a:lnTo>
                            <a:lnTo>
                              <a:pt x="2801126" y="1502212"/>
                            </a:lnTo>
                            <a:lnTo>
                              <a:pt x="2801126" y="1499519"/>
                            </a:lnTo>
                            <a:lnTo>
                              <a:pt x="2807605" y="1491441"/>
                            </a:lnTo>
                            <a:lnTo>
                              <a:pt x="2807605" y="1488748"/>
                            </a:lnTo>
                            <a:lnTo>
                              <a:pt x="2809765" y="1477976"/>
                            </a:lnTo>
                            <a:lnTo>
                              <a:pt x="2809765" y="1472590"/>
                            </a:lnTo>
                            <a:lnTo>
                              <a:pt x="2809765" y="1469897"/>
                            </a:lnTo>
                            <a:lnTo>
                              <a:pt x="2807605" y="1472590"/>
                            </a:lnTo>
                            <a:lnTo>
                              <a:pt x="2807605" y="1469897"/>
                            </a:lnTo>
                            <a:lnTo>
                              <a:pt x="2803285" y="1477976"/>
                            </a:lnTo>
                            <a:lnTo>
                              <a:pt x="2801126" y="1494133"/>
                            </a:lnTo>
                            <a:lnTo>
                              <a:pt x="2794646" y="1502212"/>
                            </a:lnTo>
                            <a:lnTo>
                              <a:pt x="2794646" y="1502212"/>
                            </a:lnTo>
                            <a:lnTo>
                              <a:pt x="2794646" y="1502212"/>
                            </a:lnTo>
                            <a:lnTo>
                              <a:pt x="2792486" y="1504905"/>
                            </a:lnTo>
                            <a:lnTo>
                              <a:pt x="2783847" y="1502212"/>
                            </a:lnTo>
                            <a:lnTo>
                              <a:pt x="2783847" y="1499519"/>
                            </a:lnTo>
                            <a:lnTo>
                              <a:pt x="2788167" y="1499519"/>
                            </a:lnTo>
                            <a:lnTo>
                              <a:pt x="2779528" y="1494133"/>
                            </a:lnTo>
                            <a:lnTo>
                              <a:pt x="2775208" y="1491441"/>
                            </a:lnTo>
                            <a:lnTo>
                              <a:pt x="2788167" y="1477976"/>
                            </a:lnTo>
                            <a:lnTo>
                              <a:pt x="2781688" y="1477976"/>
                            </a:lnTo>
                            <a:lnTo>
                              <a:pt x="2781688" y="1467204"/>
                            </a:lnTo>
                            <a:lnTo>
                              <a:pt x="2779528" y="1467204"/>
                            </a:lnTo>
                            <a:lnTo>
                              <a:pt x="2775208" y="1461818"/>
                            </a:lnTo>
                            <a:lnTo>
                              <a:pt x="2775208" y="1469897"/>
                            </a:lnTo>
                            <a:lnTo>
                              <a:pt x="2773048" y="1472590"/>
                            </a:lnTo>
                            <a:lnTo>
                              <a:pt x="2779528" y="1480669"/>
                            </a:lnTo>
                            <a:lnTo>
                              <a:pt x="2775208" y="1483362"/>
                            </a:lnTo>
                            <a:lnTo>
                              <a:pt x="2773048" y="1494133"/>
                            </a:lnTo>
                            <a:lnTo>
                              <a:pt x="2764409" y="1488748"/>
                            </a:lnTo>
                            <a:lnTo>
                              <a:pt x="2762250" y="1477976"/>
                            </a:lnTo>
                            <a:lnTo>
                              <a:pt x="2764409" y="1469897"/>
                            </a:lnTo>
                            <a:lnTo>
                              <a:pt x="2762250" y="1467204"/>
                            </a:lnTo>
                            <a:lnTo>
                              <a:pt x="2757930" y="1467204"/>
                            </a:lnTo>
                            <a:lnTo>
                              <a:pt x="2753610" y="1467204"/>
                            </a:lnTo>
                            <a:lnTo>
                              <a:pt x="2749291" y="1467204"/>
                            </a:lnTo>
                            <a:lnTo>
                              <a:pt x="2753610" y="1480669"/>
                            </a:lnTo>
                            <a:lnTo>
                              <a:pt x="2755770" y="1491441"/>
                            </a:lnTo>
                            <a:lnTo>
                              <a:pt x="2753610" y="1504905"/>
                            </a:lnTo>
                            <a:lnTo>
                              <a:pt x="2747131" y="1502212"/>
                            </a:lnTo>
                            <a:lnTo>
                              <a:pt x="2742812" y="1494133"/>
                            </a:lnTo>
                            <a:lnTo>
                              <a:pt x="2736332" y="1491441"/>
                            </a:lnTo>
                            <a:lnTo>
                              <a:pt x="2736332" y="1477976"/>
                            </a:lnTo>
                            <a:lnTo>
                              <a:pt x="2738492" y="1477976"/>
                            </a:lnTo>
                            <a:lnTo>
                              <a:pt x="2738492" y="1472590"/>
                            </a:lnTo>
                            <a:lnTo>
                              <a:pt x="2738492" y="1461818"/>
                            </a:lnTo>
                            <a:lnTo>
                              <a:pt x="2742812" y="1461818"/>
                            </a:lnTo>
                            <a:lnTo>
                              <a:pt x="2742812" y="1461180"/>
                            </a:lnTo>
                            <a:lnTo>
                              <a:pt x="2736561" y="1461180"/>
                            </a:lnTo>
                            <a:lnTo>
                              <a:pt x="2734413" y="1466651"/>
                            </a:lnTo>
                            <a:lnTo>
                              <a:pt x="2723675" y="1461180"/>
                            </a:lnTo>
                            <a:lnTo>
                              <a:pt x="2719380" y="1469386"/>
                            </a:lnTo>
                            <a:lnTo>
                              <a:pt x="2717233" y="1466651"/>
                            </a:lnTo>
                            <a:lnTo>
                              <a:pt x="2717233" y="1469386"/>
                            </a:lnTo>
                            <a:lnTo>
                              <a:pt x="2710790" y="1466651"/>
                            </a:lnTo>
                            <a:lnTo>
                              <a:pt x="2708642" y="1461180"/>
                            </a:lnTo>
                            <a:lnTo>
                              <a:pt x="2710790" y="1458445"/>
                            </a:lnTo>
                            <a:lnTo>
                              <a:pt x="2708642" y="1458445"/>
                            </a:lnTo>
                            <a:lnTo>
                              <a:pt x="2708642" y="1461180"/>
                            </a:lnTo>
                            <a:lnTo>
                              <a:pt x="2697904" y="1461180"/>
                            </a:lnTo>
                            <a:lnTo>
                              <a:pt x="2697904" y="1466651"/>
                            </a:lnTo>
                            <a:lnTo>
                              <a:pt x="2697904" y="1469386"/>
                            </a:lnTo>
                            <a:lnTo>
                              <a:pt x="2695757" y="1472122"/>
                            </a:lnTo>
                            <a:lnTo>
                              <a:pt x="2695757" y="1480328"/>
                            </a:lnTo>
                            <a:lnTo>
                              <a:pt x="2689314" y="1477593"/>
                            </a:lnTo>
                            <a:lnTo>
                              <a:pt x="2689314" y="1469386"/>
                            </a:lnTo>
                            <a:lnTo>
                              <a:pt x="2682871" y="1477593"/>
                            </a:lnTo>
                            <a:lnTo>
                              <a:pt x="2687167" y="1494005"/>
                            </a:lnTo>
                            <a:lnTo>
                              <a:pt x="2687167" y="1502211"/>
                            </a:lnTo>
                            <a:lnTo>
                              <a:pt x="2689314" y="1513153"/>
                            </a:lnTo>
                            <a:lnTo>
                              <a:pt x="2689314" y="1515888"/>
                            </a:lnTo>
                            <a:lnTo>
                              <a:pt x="2687167" y="1524094"/>
                            </a:lnTo>
                            <a:lnTo>
                              <a:pt x="2691462" y="1518623"/>
                            </a:lnTo>
                            <a:lnTo>
                              <a:pt x="2691462" y="1515888"/>
                            </a:lnTo>
                            <a:lnTo>
                              <a:pt x="2695757" y="1524094"/>
                            </a:lnTo>
                            <a:lnTo>
                              <a:pt x="2687167" y="1526830"/>
                            </a:lnTo>
                            <a:lnTo>
                              <a:pt x="2680724" y="1529565"/>
                            </a:lnTo>
                            <a:lnTo>
                              <a:pt x="2672134" y="1535036"/>
                            </a:lnTo>
                            <a:lnTo>
                              <a:pt x="2669986" y="1535036"/>
                            </a:lnTo>
                            <a:lnTo>
                              <a:pt x="2663543" y="1537771"/>
                            </a:lnTo>
                            <a:lnTo>
                              <a:pt x="2661396" y="1537771"/>
                            </a:lnTo>
                            <a:lnTo>
                              <a:pt x="2652805" y="1526830"/>
                            </a:lnTo>
                            <a:lnTo>
                              <a:pt x="2650658" y="1524094"/>
                            </a:lnTo>
                            <a:lnTo>
                              <a:pt x="2650658" y="1518623"/>
                            </a:lnTo>
                            <a:lnTo>
                              <a:pt x="2650658" y="1515888"/>
                            </a:lnTo>
                            <a:lnTo>
                              <a:pt x="2646363" y="1513153"/>
                            </a:lnTo>
                            <a:lnTo>
                              <a:pt x="2646363" y="1504946"/>
                            </a:lnTo>
                            <a:lnTo>
                              <a:pt x="2652805" y="1504946"/>
                            </a:lnTo>
                            <a:lnTo>
                              <a:pt x="2652805" y="1499476"/>
                            </a:lnTo>
                            <a:lnTo>
                              <a:pt x="2659248" y="1502211"/>
                            </a:lnTo>
                            <a:lnTo>
                              <a:pt x="2659248" y="1499476"/>
                            </a:lnTo>
                            <a:lnTo>
                              <a:pt x="2654953" y="1499476"/>
                            </a:lnTo>
                            <a:lnTo>
                              <a:pt x="2659248" y="1494005"/>
                            </a:lnTo>
                            <a:lnTo>
                              <a:pt x="2659248" y="1491270"/>
                            </a:lnTo>
                            <a:lnTo>
                              <a:pt x="2652805" y="1480328"/>
                            </a:lnTo>
                            <a:lnTo>
                              <a:pt x="2659248" y="1480328"/>
                            </a:lnTo>
                            <a:lnTo>
                              <a:pt x="2661396" y="1483063"/>
                            </a:lnTo>
                            <a:lnTo>
                              <a:pt x="2663543" y="1483063"/>
                            </a:lnTo>
                            <a:lnTo>
                              <a:pt x="2663543" y="1480328"/>
                            </a:lnTo>
                            <a:lnTo>
                              <a:pt x="2667838" y="1469386"/>
                            </a:lnTo>
                            <a:lnTo>
                              <a:pt x="2663543" y="1469386"/>
                            </a:lnTo>
                            <a:lnTo>
                              <a:pt x="2661396" y="1480328"/>
                            </a:lnTo>
                            <a:lnTo>
                              <a:pt x="2661396" y="1477593"/>
                            </a:lnTo>
                            <a:lnTo>
                              <a:pt x="2654953" y="1477593"/>
                            </a:lnTo>
                            <a:lnTo>
                              <a:pt x="2650658" y="1469386"/>
                            </a:lnTo>
                            <a:lnTo>
                              <a:pt x="2652805" y="1458445"/>
                            </a:lnTo>
                            <a:lnTo>
                              <a:pt x="2646363" y="1458445"/>
                            </a:lnTo>
                            <a:lnTo>
                              <a:pt x="2644215" y="1461180"/>
                            </a:lnTo>
                            <a:lnTo>
                              <a:pt x="2646363" y="1469386"/>
                            </a:lnTo>
                            <a:lnTo>
                              <a:pt x="2637772" y="1469386"/>
                            </a:lnTo>
                            <a:lnTo>
                              <a:pt x="2635625" y="1469386"/>
                            </a:lnTo>
                            <a:lnTo>
                              <a:pt x="2629182" y="1469386"/>
                            </a:lnTo>
                            <a:lnTo>
                              <a:pt x="2624887" y="1466651"/>
                            </a:lnTo>
                            <a:lnTo>
                              <a:pt x="2624887" y="1461180"/>
                            </a:lnTo>
                            <a:lnTo>
                              <a:pt x="2614149" y="1466651"/>
                            </a:lnTo>
                            <a:lnTo>
                              <a:pt x="2609854" y="1458445"/>
                            </a:lnTo>
                            <a:lnTo>
                              <a:pt x="2616297" y="1458445"/>
                            </a:lnTo>
                            <a:lnTo>
                              <a:pt x="2616297" y="1455709"/>
                            </a:lnTo>
                            <a:lnTo>
                              <a:pt x="2609854" y="1455709"/>
                            </a:lnTo>
                            <a:lnTo>
                              <a:pt x="2609854" y="1458445"/>
                            </a:lnTo>
                            <a:lnTo>
                              <a:pt x="2609854" y="1461180"/>
                            </a:lnTo>
                            <a:lnTo>
                              <a:pt x="2609854" y="1466651"/>
                            </a:lnTo>
                            <a:lnTo>
                              <a:pt x="2609854" y="1469386"/>
                            </a:lnTo>
                            <a:lnTo>
                              <a:pt x="2616297" y="1469386"/>
                            </a:lnTo>
                            <a:lnTo>
                              <a:pt x="2616297" y="1472122"/>
                            </a:lnTo>
                            <a:lnTo>
                              <a:pt x="2622739" y="1469386"/>
                            </a:lnTo>
                            <a:lnTo>
                              <a:pt x="2624887" y="1472122"/>
                            </a:lnTo>
                            <a:lnTo>
                              <a:pt x="2624887" y="1480328"/>
                            </a:lnTo>
                            <a:lnTo>
                              <a:pt x="2622739" y="1488534"/>
                            </a:lnTo>
                            <a:lnTo>
                              <a:pt x="2627035" y="1483063"/>
                            </a:lnTo>
                            <a:lnTo>
                              <a:pt x="2629182" y="1494005"/>
                            </a:lnTo>
                            <a:lnTo>
                              <a:pt x="2635625" y="1499476"/>
                            </a:lnTo>
                            <a:lnTo>
                              <a:pt x="2642068" y="1504946"/>
                            </a:lnTo>
                            <a:lnTo>
                              <a:pt x="2635625" y="1504946"/>
                            </a:lnTo>
                            <a:lnTo>
                              <a:pt x="2635625" y="1510417"/>
                            </a:lnTo>
                            <a:lnTo>
                              <a:pt x="2637772" y="1510417"/>
                            </a:lnTo>
                            <a:lnTo>
                              <a:pt x="2642068" y="1504946"/>
                            </a:lnTo>
                            <a:lnTo>
                              <a:pt x="2642068" y="1513153"/>
                            </a:lnTo>
                            <a:lnTo>
                              <a:pt x="2644215" y="1518623"/>
                            </a:lnTo>
                            <a:lnTo>
                              <a:pt x="2642068" y="1524094"/>
                            </a:lnTo>
                            <a:lnTo>
                              <a:pt x="2642068" y="1518623"/>
                            </a:lnTo>
                            <a:lnTo>
                              <a:pt x="2637772" y="1518623"/>
                            </a:lnTo>
                            <a:lnTo>
                              <a:pt x="2637772" y="1524094"/>
                            </a:lnTo>
                            <a:lnTo>
                              <a:pt x="2635625" y="1524094"/>
                            </a:lnTo>
                            <a:lnTo>
                              <a:pt x="2633477" y="1524094"/>
                            </a:lnTo>
                            <a:lnTo>
                              <a:pt x="2635625" y="1526830"/>
                            </a:lnTo>
                            <a:lnTo>
                              <a:pt x="2633477" y="1529565"/>
                            </a:lnTo>
                            <a:lnTo>
                              <a:pt x="2642068" y="1524094"/>
                            </a:lnTo>
                            <a:lnTo>
                              <a:pt x="2646363" y="1524094"/>
                            </a:lnTo>
                            <a:lnTo>
                              <a:pt x="2646363" y="1526830"/>
                            </a:lnTo>
                            <a:lnTo>
                              <a:pt x="2644215" y="1526830"/>
                            </a:lnTo>
                            <a:lnTo>
                              <a:pt x="2637772" y="1535036"/>
                            </a:lnTo>
                            <a:lnTo>
                              <a:pt x="2629182" y="1540507"/>
                            </a:lnTo>
                            <a:lnTo>
                              <a:pt x="2627035" y="1537771"/>
                            </a:lnTo>
                            <a:lnTo>
                              <a:pt x="2618444" y="1529565"/>
                            </a:lnTo>
                            <a:lnTo>
                              <a:pt x="2614149" y="1526830"/>
                            </a:lnTo>
                            <a:lnTo>
                              <a:pt x="2605559" y="1524094"/>
                            </a:lnTo>
                            <a:lnTo>
                              <a:pt x="2599116" y="1515888"/>
                            </a:lnTo>
                            <a:lnTo>
                              <a:pt x="2592673" y="1504946"/>
                            </a:lnTo>
                            <a:lnTo>
                              <a:pt x="2590526" y="1502211"/>
                            </a:lnTo>
                            <a:lnTo>
                              <a:pt x="2588378" y="1499476"/>
                            </a:lnTo>
                            <a:lnTo>
                              <a:pt x="2581936" y="1499476"/>
                            </a:lnTo>
                            <a:lnTo>
                              <a:pt x="2573345" y="1491270"/>
                            </a:lnTo>
                            <a:lnTo>
                              <a:pt x="2573345" y="1494005"/>
                            </a:lnTo>
                            <a:lnTo>
                              <a:pt x="2560460" y="1483063"/>
                            </a:lnTo>
                            <a:lnTo>
                              <a:pt x="2543279" y="1472122"/>
                            </a:lnTo>
                            <a:lnTo>
                              <a:pt x="2536837" y="1466651"/>
                            </a:lnTo>
                            <a:lnTo>
                              <a:pt x="2538984" y="1458445"/>
                            </a:lnTo>
                            <a:lnTo>
                              <a:pt x="2536837" y="1455709"/>
                            </a:lnTo>
                            <a:lnTo>
                              <a:pt x="2536837" y="1442032"/>
                            </a:lnTo>
                            <a:lnTo>
                              <a:pt x="2538984" y="1431091"/>
                            </a:lnTo>
                            <a:lnTo>
                              <a:pt x="2543279" y="1422885"/>
                            </a:lnTo>
                            <a:lnTo>
                              <a:pt x="2536837" y="1425620"/>
                            </a:lnTo>
                            <a:lnTo>
                              <a:pt x="2534689" y="1425620"/>
                            </a:lnTo>
                            <a:lnTo>
                              <a:pt x="2534689" y="1431091"/>
                            </a:lnTo>
                            <a:lnTo>
                              <a:pt x="2532541" y="1431091"/>
                            </a:lnTo>
                            <a:lnTo>
                              <a:pt x="2534689" y="1433826"/>
                            </a:lnTo>
                            <a:lnTo>
                              <a:pt x="2534689" y="1431091"/>
                            </a:lnTo>
                            <a:lnTo>
                              <a:pt x="2536837" y="1436562"/>
                            </a:lnTo>
                            <a:lnTo>
                              <a:pt x="2534689" y="1442032"/>
                            </a:lnTo>
                            <a:lnTo>
                              <a:pt x="2534689" y="1452974"/>
                            </a:lnTo>
                            <a:lnTo>
                              <a:pt x="2532541" y="1452974"/>
                            </a:lnTo>
                            <a:lnTo>
                              <a:pt x="2536837" y="1458445"/>
                            </a:lnTo>
                            <a:lnTo>
                              <a:pt x="2526099" y="1452974"/>
                            </a:lnTo>
                            <a:lnTo>
                              <a:pt x="2519656" y="1442032"/>
                            </a:lnTo>
                            <a:lnTo>
                              <a:pt x="2511066" y="1433826"/>
                            </a:lnTo>
                            <a:lnTo>
                              <a:pt x="2506771" y="1422885"/>
                            </a:lnTo>
                            <a:lnTo>
                              <a:pt x="2500328" y="1414679"/>
                            </a:lnTo>
                            <a:lnTo>
                              <a:pt x="2493885" y="1411943"/>
                            </a:lnTo>
                            <a:lnTo>
                              <a:pt x="2493885" y="1409208"/>
                            </a:lnTo>
                            <a:lnTo>
                              <a:pt x="2493885" y="1403737"/>
                            </a:lnTo>
                            <a:lnTo>
                              <a:pt x="2493885" y="1395531"/>
                            </a:lnTo>
                            <a:lnTo>
                              <a:pt x="2500328" y="1390060"/>
                            </a:lnTo>
                            <a:lnTo>
                              <a:pt x="2500328" y="1387325"/>
                            </a:lnTo>
                            <a:lnTo>
                              <a:pt x="2498180" y="1384589"/>
                            </a:lnTo>
                            <a:lnTo>
                              <a:pt x="2493885" y="1384589"/>
                            </a:lnTo>
                            <a:lnTo>
                              <a:pt x="2491738" y="1379118"/>
                            </a:lnTo>
                            <a:lnTo>
                              <a:pt x="2498180" y="1379118"/>
                            </a:lnTo>
                            <a:lnTo>
                              <a:pt x="2498180" y="1365442"/>
                            </a:lnTo>
                            <a:lnTo>
                              <a:pt x="2493885" y="1376383"/>
                            </a:lnTo>
                            <a:lnTo>
                              <a:pt x="2491738" y="1379118"/>
                            </a:lnTo>
                            <a:lnTo>
                              <a:pt x="2491738" y="1384589"/>
                            </a:lnTo>
                            <a:lnTo>
                              <a:pt x="2491738" y="1387325"/>
                            </a:lnTo>
                            <a:lnTo>
                              <a:pt x="2498180" y="1387325"/>
                            </a:lnTo>
                            <a:lnTo>
                              <a:pt x="2491738" y="1395531"/>
                            </a:lnTo>
                            <a:lnTo>
                              <a:pt x="2491738" y="1403737"/>
                            </a:lnTo>
                            <a:lnTo>
                              <a:pt x="2491738" y="1409208"/>
                            </a:lnTo>
                            <a:lnTo>
                              <a:pt x="2489590" y="1414679"/>
                            </a:lnTo>
                            <a:lnTo>
                              <a:pt x="2489590" y="1420149"/>
                            </a:lnTo>
                            <a:lnTo>
                              <a:pt x="2487442" y="1409208"/>
                            </a:lnTo>
                            <a:lnTo>
                              <a:pt x="2487442" y="1411943"/>
                            </a:lnTo>
                            <a:lnTo>
                              <a:pt x="2483147" y="1403737"/>
                            </a:lnTo>
                            <a:lnTo>
                              <a:pt x="2481000" y="1403737"/>
                            </a:lnTo>
                            <a:lnTo>
                              <a:pt x="2478852" y="1401002"/>
                            </a:lnTo>
                            <a:lnTo>
                              <a:pt x="2463819" y="1395531"/>
                            </a:lnTo>
                            <a:lnTo>
                              <a:pt x="2457376" y="1398266"/>
                            </a:lnTo>
                            <a:lnTo>
                              <a:pt x="2450934" y="1390060"/>
                            </a:lnTo>
                            <a:lnTo>
                              <a:pt x="2444491" y="1379118"/>
                            </a:lnTo>
                            <a:lnTo>
                              <a:pt x="2442343" y="1373648"/>
                            </a:lnTo>
                            <a:lnTo>
                              <a:pt x="2442343" y="1376383"/>
                            </a:lnTo>
                            <a:lnTo>
                              <a:pt x="2444491" y="1379118"/>
                            </a:lnTo>
                            <a:lnTo>
                              <a:pt x="2444491" y="1387325"/>
                            </a:lnTo>
                            <a:lnTo>
                              <a:pt x="2442343" y="1384589"/>
                            </a:lnTo>
                            <a:lnTo>
                              <a:pt x="2442343" y="1387325"/>
                            </a:lnTo>
                            <a:lnTo>
                              <a:pt x="2453081" y="1398266"/>
                            </a:lnTo>
                            <a:lnTo>
                              <a:pt x="2455229" y="1401002"/>
                            </a:lnTo>
                            <a:lnTo>
                              <a:pt x="2463819" y="1401002"/>
                            </a:lnTo>
                            <a:lnTo>
                              <a:pt x="2472409" y="1403737"/>
                            </a:lnTo>
                            <a:lnTo>
                              <a:pt x="2472409" y="1409208"/>
                            </a:lnTo>
                            <a:lnTo>
                              <a:pt x="2474557" y="1409208"/>
                            </a:lnTo>
                            <a:lnTo>
                              <a:pt x="2474557" y="1411943"/>
                            </a:lnTo>
                            <a:lnTo>
                              <a:pt x="2481000" y="1422885"/>
                            </a:lnTo>
                            <a:lnTo>
                              <a:pt x="2487442" y="1431091"/>
                            </a:lnTo>
                            <a:lnTo>
                              <a:pt x="2487442" y="1433826"/>
                            </a:lnTo>
                            <a:lnTo>
                              <a:pt x="2489590" y="1436562"/>
                            </a:lnTo>
                            <a:lnTo>
                              <a:pt x="2491738" y="1442032"/>
                            </a:lnTo>
                            <a:lnTo>
                              <a:pt x="2493885" y="1444768"/>
                            </a:lnTo>
                            <a:lnTo>
                              <a:pt x="2498180" y="1444768"/>
                            </a:lnTo>
                            <a:lnTo>
                              <a:pt x="2498180" y="1447503"/>
                            </a:lnTo>
                            <a:lnTo>
                              <a:pt x="2500328" y="1447503"/>
                            </a:lnTo>
                            <a:lnTo>
                              <a:pt x="2500328" y="1452974"/>
                            </a:lnTo>
                            <a:lnTo>
                              <a:pt x="2511066" y="1458445"/>
                            </a:lnTo>
                            <a:lnTo>
                              <a:pt x="2508918" y="1466651"/>
                            </a:lnTo>
                            <a:lnTo>
                              <a:pt x="2515361" y="1461180"/>
                            </a:lnTo>
                            <a:lnTo>
                              <a:pt x="2517508" y="1461180"/>
                            </a:lnTo>
                            <a:lnTo>
                              <a:pt x="2523951" y="1469386"/>
                            </a:lnTo>
                            <a:lnTo>
                              <a:pt x="2519656" y="1472122"/>
                            </a:lnTo>
                            <a:lnTo>
                              <a:pt x="2519656" y="1483063"/>
                            </a:lnTo>
                            <a:lnTo>
                              <a:pt x="2528246" y="1483063"/>
                            </a:lnTo>
                            <a:lnTo>
                              <a:pt x="2532541" y="1488534"/>
                            </a:lnTo>
                            <a:lnTo>
                              <a:pt x="2526099" y="1488534"/>
                            </a:lnTo>
                            <a:lnTo>
                              <a:pt x="2532541" y="1491270"/>
                            </a:lnTo>
                            <a:lnTo>
                              <a:pt x="2528246" y="1494005"/>
                            </a:lnTo>
                            <a:lnTo>
                              <a:pt x="2532541" y="1494005"/>
                            </a:lnTo>
                            <a:lnTo>
                              <a:pt x="2534689" y="1494005"/>
                            </a:lnTo>
                            <a:lnTo>
                              <a:pt x="2536837" y="1499476"/>
                            </a:lnTo>
                            <a:lnTo>
                              <a:pt x="2526099" y="1510417"/>
                            </a:lnTo>
                            <a:lnTo>
                              <a:pt x="2519656" y="1529565"/>
                            </a:lnTo>
                            <a:lnTo>
                              <a:pt x="2515361" y="1529565"/>
                            </a:lnTo>
                            <a:lnTo>
                              <a:pt x="2491738" y="1529565"/>
                            </a:lnTo>
                            <a:lnTo>
                              <a:pt x="2484579" y="1534124"/>
                            </a:lnTo>
                            <a:lnTo>
                              <a:pt x="2483147" y="1532300"/>
                            </a:lnTo>
                            <a:lnTo>
                              <a:pt x="2483147" y="1529565"/>
                            </a:lnTo>
                            <a:lnTo>
                              <a:pt x="2481000" y="1529565"/>
                            </a:lnTo>
                            <a:lnTo>
                              <a:pt x="2483147" y="1524094"/>
                            </a:lnTo>
                            <a:lnTo>
                              <a:pt x="2481000" y="1513153"/>
                            </a:lnTo>
                            <a:lnTo>
                              <a:pt x="2481000" y="1524094"/>
                            </a:lnTo>
                            <a:lnTo>
                              <a:pt x="2481000" y="1529565"/>
                            </a:lnTo>
                            <a:lnTo>
                              <a:pt x="2483147" y="1532300"/>
                            </a:lnTo>
                            <a:lnTo>
                              <a:pt x="2483147" y="1535036"/>
                            </a:lnTo>
                            <a:lnTo>
                              <a:pt x="2484579" y="1534124"/>
                            </a:lnTo>
                            <a:lnTo>
                              <a:pt x="2489590" y="1540507"/>
                            </a:lnTo>
                            <a:lnTo>
                              <a:pt x="2491738" y="1540507"/>
                            </a:lnTo>
                            <a:lnTo>
                              <a:pt x="2474557" y="1551449"/>
                            </a:lnTo>
                            <a:lnTo>
                              <a:pt x="2453081" y="1559655"/>
                            </a:lnTo>
                            <a:lnTo>
                              <a:pt x="2450934" y="1551449"/>
                            </a:lnTo>
                            <a:lnTo>
                              <a:pt x="2450934" y="1559655"/>
                            </a:lnTo>
                            <a:lnTo>
                              <a:pt x="2425163" y="1567861"/>
                            </a:lnTo>
                            <a:lnTo>
                              <a:pt x="2410130" y="1559655"/>
                            </a:lnTo>
                            <a:lnTo>
                              <a:pt x="2412277" y="1556919"/>
                            </a:lnTo>
                            <a:lnTo>
                              <a:pt x="2410130" y="1556919"/>
                            </a:lnTo>
                            <a:lnTo>
                              <a:pt x="2410130" y="1559655"/>
                            </a:lnTo>
                            <a:lnTo>
                              <a:pt x="2412277" y="1562390"/>
                            </a:lnTo>
                            <a:lnTo>
                              <a:pt x="2416572" y="1567861"/>
                            </a:lnTo>
                            <a:lnTo>
                              <a:pt x="2412277" y="1570596"/>
                            </a:lnTo>
                            <a:lnTo>
                              <a:pt x="2416572" y="1570596"/>
                            </a:lnTo>
                            <a:lnTo>
                              <a:pt x="2416572" y="1576067"/>
                            </a:lnTo>
                            <a:lnTo>
                              <a:pt x="2412277" y="1581538"/>
                            </a:lnTo>
                            <a:lnTo>
                              <a:pt x="2410130" y="1576067"/>
                            </a:lnTo>
                            <a:lnTo>
                              <a:pt x="2410130" y="1581538"/>
                            </a:lnTo>
                            <a:lnTo>
                              <a:pt x="2412277" y="1581538"/>
                            </a:lnTo>
                            <a:lnTo>
                              <a:pt x="2412277" y="1584273"/>
                            </a:lnTo>
                            <a:lnTo>
                              <a:pt x="2405835" y="1595215"/>
                            </a:lnTo>
                            <a:lnTo>
                              <a:pt x="2401539" y="1595215"/>
                            </a:lnTo>
                            <a:lnTo>
                              <a:pt x="2401539" y="1597950"/>
                            </a:lnTo>
                            <a:lnTo>
                              <a:pt x="2397244" y="1603421"/>
                            </a:lnTo>
                            <a:lnTo>
                              <a:pt x="2390086" y="1607980"/>
                            </a:lnTo>
                            <a:lnTo>
                              <a:pt x="2388654" y="1606156"/>
                            </a:lnTo>
                            <a:lnTo>
                              <a:pt x="2388654" y="1608892"/>
                            </a:lnTo>
                            <a:lnTo>
                              <a:pt x="2390086" y="1607980"/>
                            </a:lnTo>
                            <a:lnTo>
                              <a:pt x="2399392" y="1619833"/>
                            </a:lnTo>
                            <a:lnTo>
                              <a:pt x="2397244" y="1617098"/>
                            </a:lnTo>
                            <a:lnTo>
                              <a:pt x="2384359" y="1606156"/>
                            </a:lnTo>
                            <a:lnTo>
                              <a:pt x="2380063" y="1603421"/>
                            </a:lnTo>
                            <a:lnTo>
                              <a:pt x="2360735" y="1595215"/>
                            </a:lnTo>
                            <a:lnTo>
                              <a:pt x="2343555" y="1587009"/>
                            </a:lnTo>
                            <a:lnTo>
                              <a:pt x="2334964" y="1587009"/>
                            </a:lnTo>
                            <a:lnTo>
                              <a:pt x="2322079" y="1584273"/>
                            </a:lnTo>
                            <a:lnTo>
                              <a:pt x="2307046" y="1587009"/>
                            </a:lnTo>
                            <a:lnTo>
                              <a:pt x="2300603" y="1592479"/>
                            </a:lnTo>
                            <a:lnTo>
                              <a:pt x="2298456" y="1597950"/>
                            </a:lnTo>
                            <a:lnTo>
                              <a:pt x="2294160" y="1603421"/>
                            </a:lnTo>
                            <a:lnTo>
                              <a:pt x="2294160" y="1595215"/>
                            </a:lnTo>
                            <a:lnTo>
                              <a:pt x="2289865" y="1595215"/>
                            </a:lnTo>
                            <a:lnTo>
                              <a:pt x="2285570" y="1595215"/>
                            </a:lnTo>
                            <a:lnTo>
                              <a:pt x="2285570" y="1603421"/>
                            </a:lnTo>
                            <a:lnTo>
                              <a:pt x="2283423" y="1603421"/>
                            </a:lnTo>
                            <a:lnTo>
                              <a:pt x="2283423" y="1597950"/>
                            </a:lnTo>
                            <a:lnTo>
                              <a:pt x="2283423" y="1595215"/>
                            </a:lnTo>
                            <a:lnTo>
                              <a:pt x="2281275" y="1595215"/>
                            </a:lnTo>
                            <a:lnTo>
                              <a:pt x="2279127" y="1595215"/>
                            </a:lnTo>
                            <a:lnTo>
                              <a:pt x="2281275" y="1603421"/>
                            </a:lnTo>
                            <a:lnTo>
                              <a:pt x="2285570" y="1606156"/>
                            </a:lnTo>
                            <a:lnTo>
                              <a:pt x="2292013" y="1606156"/>
                            </a:lnTo>
                            <a:lnTo>
                              <a:pt x="2292013" y="1608892"/>
                            </a:lnTo>
                            <a:lnTo>
                              <a:pt x="2294160" y="1603421"/>
                            </a:lnTo>
                            <a:lnTo>
                              <a:pt x="2298456" y="1603421"/>
                            </a:lnTo>
                            <a:lnTo>
                              <a:pt x="2292013" y="1617098"/>
                            </a:lnTo>
                            <a:lnTo>
                              <a:pt x="2281275" y="1608892"/>
                            </a:lnTo>
                            <a:lnTo>
                              <a:pt x="2270537" y="1606156"/>
                            </a:lnTo>
                            <a:lnTo>
                              <a:pt x="2266242" y="1606156"/>
                            </a:lnTo>
                            <a:lnTo>
                              <a:pt x="2257652" y="1606156"/>
                            </a:lnTo>
                            <a:lnTo>
                              <a:pt x="2255504" y="1606156"/>
                            </a:lnTo>
                            <a:lnTo>
                              <a:pt x="2240471" y="1606156"/>
                            </a:lnTo>
                            <a:lnTo>
                              <a:pt x="2238324" y="1606156"/>
                            </a:lnTo>
                            <a:lnTo>
                              <a:pt x="2227586" y="1608892"/>
                            </a:lnTo>
                            <a:lnTo>
                              <a:pt x="2221143" y="1608892"/>
                            </a:lnTo>
                            <a:lnTo>
                              <a:pt x="2216848" y="1614363"/>
                            </a:lnTo>
                            <a:lnTo>
                              <a:pt x="2210405" y="1614363"/>
                            </a:lnTo>
                            <a:lnTo>
                              <a:pt x="2208258" y="1617098"/>
                            </a:lnTo>
                            <a:lnTo>
                              <a:pt x="2201815" y="1619833"/>
                            </a:lnTo>
                            <a:lnTo>
                              <a:pt x="2199667" y="1625304"/>
                            </a:lnTo>
                            <a:lnTo>
                              <a:pt x="2182487" y="1644452"/>
                            </a:lnTo>
                            <a:lnTo>
                              <a:pt x="2180339" y="1641716"/>
                            </a:lnTo>
                            <a:lnTo>
                              <a:pt x="2191077" y="1633510"/>
                            </a:lnTo>
                            <a:lnTo>
                              <a:pt x="2184634" y="1628040"/>
                            </a:lnTo>
                            <a:lnTo>
                              <a:pt x="2180339" y="1619833"/>
                            </a:lnTo>
                            <a:lnTo>
                              <a:pt x="2180339" y="1617098"/>
                            </a:lnTo>
                            <a:lnTo>
                              <a:pt x="2176044" y="1617098"/>
                            </a:lnTo>
                            <a:lnTo>
                              <a:pt x="2173896" y="1614363"/>
                            </a:lnTo>
                            <a:lnTo>
                              <a:pt x="2176044" y="1614363"/>
                            </a:lnTo>
                            <a:lnTo>
                              <a:pt x="2176044" y="1608892"/>
                            </a:lnTo>
                            <a:lnTo>
                              <a:pt x="2171749" y="1608892"/>
                            </a:lnTo>
                            <a:lnTo>
                              <a:pt x="2167454" y="1617098"/>
                            </a:lnTo>
                            <a:lnTo>
                              <a:pt x="2156716" y="1614363"/>
                            </a:lnTo>
                            <a:lnTo>
                              <a:pt x="2156716" y="1608892"/>
                            </a:lnTo>
                            <a:lnTo>
                              <a:pt x="2158863" y="1606156"/>
                            </a:lnTo>
                            <a:lnTo>
                              <a:pt x="2158863" y="1603421"/>
                            </a:lnTo>
                            <a:lnTo>
                              <a:pt x="2156716" y="1603421"/>
                            </a:lnTo>
                            <a:lnTo>
                              <a:pt x="2156716" y="1595215"/>
                            </a:lnTo>
                            <a:lnTo>
                              <a:pt x="2156716" y="1592479"/>
                            </a:lnTo>
                            <a:lnTo>
                              <a:pt x="2154568" y="1587009"/>
                            </a:lnTo>
                            <a:lnTo>
                              <a:pt x="2154568" y="1584273"/>
                            </a:lnTo>
                            <a:lnTo>
                              <a:pt x="2148126" y="1587009"/>
                            </a:lnTo>
                            <a:lnTo>
                              <a:pt x="2145978" y="1592479"/>
                            </a:lnTo>
                            <a:lnTo>
                              <a:pt x="2145978" y="1595215"/>
                            </a:lnTo>
                            <a:lnTo>
                              <a:pt x="2148126" y="1595215"/>
                            </a:lnTo>
                            <a:lnTo>
                              <a:pt x="2145978" y="1597950"/>
                            </a:lnTo>
                            <a:lnTo>
                              <a:pt x="2150273" y="1606156"/>
                            </a:lnTo>
                            <a:lnTo>
                              <a:pt x="2154568" y="1608892"/>
                            </a:lnTo>
                            <a:lnTo>
                              <a:pt x="2154568" y="1614363"/>
                            </a:lnTo>
                            <a:lnTo>
                              <a:pt x="2158863" y="1617098"/>
                            </a:lnTo>
                            <a:lnTo>
                              <a:pt x="2158863" y="1619833"/>
                            </a:lnTo>
                            <a:lnTo>
                              <a:pt x="2145978" y="1617098"/>
                            </a:lnTo>
                            <a:lnTo>
                              <a:pt x="2135240" y="1608892"/>
                            </a:lnTo>
                            <a:lnTo>
                              <a:pt x="2130945" y="1608892"/>
                            </a:lnTo>
                            <a:lnTo>
                              <a:pt x="2128797" y="1606156"/>
                            </a:lnTo>
                            <a:lnTo>
                              <a:pt x="2130945" y="1603421"/>
                            </a:lnTo>
                            <a:lnTo>
                              <a:pt x="2130945" y="1597950"/>
                            </a:lnTo>
                            <a:lnTo>
                              <a:pt x="2135240" y="1597950"/>
                            </a:lnTo>
                            <a:lnTo>
                              <a:pt x="2137388" y="1595215"/>
                            </a:lnTo>
                            <a:lnTo>
                              <a:pt x="2130945" y="1595215"/>
                            </a:lnTo>
                            <a:lnTo>
                              <a:pt x="2128797" y="1592479"/>
                            </a:lnTo>
                            <a:lnTo>
                              <a:pt x="2123346" y="1597109"/>
                            </a:lnTo>
                            <a:lnTo>
                              <a:pt x="2122355" y="1595215"/>
                            </a:lnTo>
                            <a:lnTo>
                              <a:pt x="2122355" y="1597950"/>
                            </a:lnTo>
                            <a:lnTo>
                              <a:pt x="2123346" y="1597109"/>
                            </a:lnTo>
                            <a:lnTo>
                              <a:pt x="2126650" y="1603421"/>
                            </a:lnTo>
                            <a:lnTo>
                              <a:pt x="2126650" y="1597950"/>
                            </a:lnTo>
                            <a:lnTo>
                              <a:pt x="2128797" y="1597950"/>
                            </a:lnTo>
                            <a:lnTo>
                              <a:pt x="2126650" y="1606156"/>
                            </a:lnTo>
                            <a:lnTo>
                              <a:pt x="2128797" y="1606156"/>
                            </a:lnTo>
                            <a:lnTo>
                              <a:pt x="2126650" y="1608892"/>
                            </a:lnTo>
                            <a:lnTo>
                              <a:pt x="2128797" y="1614363"/>
                            </a:lnTo>
                            <a:lnTo>
                              <a:pt x="2122355" y="1608892"/>
                            </a:lnTo>
                            <a:lnTo>
                              <a:pt x="2118060" y="1608892"/>
                            </a:lnTo>
                            <a:lnTo>
                              <a:pt x="2111617" y="1619833"/>
                            </a:lnTo>
                            <a:lnTo>
                              <a:pt x="2111617" y="1630775"/>
                            </a:lnTo>
                            <a:lnTo>
                              <a:pt x="2109469" y="1633510"/>
                            </a:lnTo>
                            <a:lnTo>
                              <a:pt x="2105174" y="1630775"/>
                            </a:lnTo>
                            <a:lnTo>
                              <a:pt x="2105174" y="1633510"/>
                            </a:lnTo>
                            <a:lnTo>
                              <a:pt x="2109469" y="1641716"/>
                            </a:lnTo>
                            <a:lnTo>
                              <a:pt x="2103027" y="1638981"/>
                            </a:lnTo>
                            <a:lnTo>
                              <a:pt x="2105174" y="1641716"/>
                            </a:lnTo>
                            <a:lnTo>
                              <a:pt x="2109469" y="1641716"/>
                            </a:lnTo>
                            <a:lnTo>
                              <a:pt x="2113764" y="1641716"/>
                            </a:lnTo>
                            <a:lnTo>
                              <a:pt x="2120207" y="1628040"/>
                            </a:lnTo>
                            <a:lnTo>
                              <a:pt x="2128797" y="1625304"/>
                            </a:lnTo>
                            <a:lnTo>
                              <a:pt x="2128797" y="1619833"/>
                            </a:lnTo>
                            <a:lnTo>
                              <a:pt x="2137388" y="1619833"/>
                            </a:lnTo>
                            <a:lnTo>
                              <a:pt x="2143830" y="1628040"/>
                            </a:lnTo>
                            <a:lnTo>
                              <a:pt x="2135240" y="1625304"/>
                            </a:lnTo>
                            <a:lnTo>
                              <a:pt x="2135240" y="1628040"/>
                            </a:lnTo>
                            <a:lnTo>
                              <a:pt x="2135240" y="1630775"/>
                            </a:lnTo>
                            <a:lnTo>
                              <a:pt x="2137388" y="1630775"/>
                            </a:lnTo>
                            <a:lnTo>
                              <a:pt x="2137388" y="1638981"/>
                            </a:lnTo>
                            <a:lnTo>
                              <a:pt x="2137388" y="1641716"/>
                            </a:lnTo>
                            <a:lnTo>
                              <a:pt x="2130945" y="1649923"/>
                            </a:lnTo>
                            <a:lnTo>
                              <a:pt x="2126650" y="1649923"/>
                            </a:lnTo>
                            <a:lnTo>
                              <a:pt x="2122355" y="1652658"/>
                            </a:lnTo>
                            <a:lnTo>
                              <a:pt x="2126650" y="1655393"/>
                            </a:lnTo>
                            <a:lnTo>
                              <a:pt x="2126650" y="1652658"/>
                            </a:lnTo>
                            <a:lnTo>
                              <a:pt x="2130945" y="1652658"/>
                            </a:lnTo>
                            <a:lnTo>
                              <a:pt x="2137388" y="1644452"/>
                            </a:lnTo>
                            <a:lnTo>
                              <a:pt x="2135240" y="1649923"/>
                            </a:lnTo>
                            <a:lnTo>
                              <a:pt x="2137388" y="1649923"/>
                            </a:lnTo>
                            <a:lnTo>
                              <a:pt x="2137388" y="1652658"/>
                            </a:lnTo>
                            <a:lnTo>
                              <a:pt x="2135240" y="1655393"/>
                            </a:lnTo>
                            <a:lnTo>
                              <a:pt x="2137388" y="1660864"/>
                            </a:lnTo>
                            <a:lnTo>
                              <a:pt x="2137388" y="1663600"/>
                            </a:lnTo>
                            <a:lnTo>
                              <a:pt x="2139535" y="1660864"/>
                            </a:lnTo>
                            <a:lnTo>
                              <a:pt x="2137388" y="1655393"/>
                            </a:lnTo>
                            <a:lnTo>
                              <a:pt x="2139535" y="1652658"/>
                            </a:lnTo>
                            <a:lnTo>
                              <a:pt x="2139535" y="1649923"/>
                            </a:lnTo>
                            <a:lnTo>
                              <a:pt x="2145978" y="1644452"/>
                            </a:lnTo>
                            <a:lnTo>
                              <a:pt x="2148126" y="1652658"/>
                            </a:lnTo>
                            <a:lnTo>
                              <a:pt x="2145978" y="1655393"/>
                            </a:lnTo>
                            <a:lnTo>
                              <a:pt x="2145978" y="1660864"/>
                            </a:lnTo>
                            <a:lnTo>
                              <a:pt x="2148126" y="1655393"/>
                            </a:lnTo>
                            <a:lnTo>
                              <a:pt x="2150273" y="1652658"/>
                            </a:lnTo>
                            <a:lnTo>
                              <a:pt x="2154568" y="1655393"/>
                            </a:lnTo>
                            <a:lnTo>
                              <a:pt x="2150273" y="1660864"/>
                            </a:lnTo>
                            <a:lnTo>
                              <a:pt x="2154568" y="1663600"/>
                            </a:lnTo>
                            <a:lnTo>
                              <a:pt x="2156716" y="1660864"/>
                            </a:lnTo>
                            <a:lnTo>
                              <a:pt x="2163159" y="1652658"/>
                            </a:lnTo>
                            <a:lnTo>
                              <a:pt x="2158863" y="1663600"/>
                            </a:lnTo>
                            <a:lnTo>
                              <a:pt x="2163159" y="1666335"/>
                            </a:lnTo>
                            <a:lnTo>
                              <a:pt x="2165306" y="1666335"/>
                            </a:lnTo>
                            <a:lnTo>
                              <a:pt x="2163159" y="1674541"/>
                            </a:lnTo>
                            <a:lnTo>
                              <a:pt x="2167454" y="1666335"/>
                            </a:lnTo>
                            <a:lnTo>
                              <a:pt x="2167454" y="1663600"/>
                            </a:lnTo>
                            <a:lnTo>
                              <a:pt x="2171749" y="1660864"/>
                            </a:lnTo>
                            <a:lnTo>
                              <a:pt x="2173896" y="1655393"/>
                            </a:lnTo>
                            <a:lnTo>
                              <a:pt x="2173896" y="1660864"/>
                            </a:lnTo>
                            <a:lnTo>
                              <a:pt x="2180339" y="1649923"/>
                            </a:lnTo>
                            <a:lnTo>
                              <a:pt x="2184634" y="1660864"/>
                            </a:lnTo>
                            <a:lnTo>
                              <a:pt x="2180339" y="1677277"/>
                            </a:lnTo>
                            <a:lnTo>
                              <a:pt x="2180339" y="1688218"/>
                            </a:lnTo>
                            <a:lnTo>
                              <a:pt x="2184634" y="1696424"/>
                            </a:lnTo>
                            <a:lnTo>
                              <a:pt x="2193225" y="1690954"/>
                            </a:lnTo>
                            <a:lnTo>
                              <a:pt x="2188929" y="1707366"/>
                            </a:lnTo>
                            <a:lnTo>
                              <a:pt x="2182487" y="1707366"/>
                            </a:lnTo>
                            <a:lnTo>
                              <a:pt x="2176044" y="1721043"/>
                            </a:lnTo>
                            <a:lnTo>
                              <a:pt x="2176044" y="1729249"/>
                            </a:lnTo>
                            <a:lnTo>
                              <a:pt x="2182487" y="1731984"/>
                            </a:lnTo>
                            <a:lnTo>
                              <a:pt x="2180339" y="1740191"/>
                            </a:lnTo>
                            <a:lnTo>
                              <a:pt x="2180339" y="1745661"/>
                            </a:lnTo>
                            <a:lnTo>
                              <a:pt x="2173896" y="1748397"/>
                            </a:lnTo>
                            <a:lnTo>
                              <a:pt x="2156716" y="1748397"/>
                            </a:lnTo>
                            <a:lnTo>
                              <a:pt x="2137388" y="1753868"/>
                            </a:lnTo>
                            <a:lnTo>
                              <a:pt x="2128797" y="1764809"/>
                            </a:lnTo>
                            <a:lnTo>
                              <a:pt x="2120207" y="1767544"/>
                            </a:lnTo>
                            <a:lnTo>
                              <a:pt x="2118060" y="1759338"/>
                            </a:lnTo>
                            <a:lnTo>
                              <a:pt x="2118060" y="1745661"/>
                            </a:lnTo>
                            <a:lnTo>
                              <a:pt x="2111617" y="1748397"/>
                            </a:lnTo>
                            <a:lnTo>
                              <a:pt x="2109469" y="1745661"/>
                            </a:lnTo>
                            <a:lnTo>
                              <a:pt x="2094436" y="1742926"/>
                            </a:lnTo>
                            <a:lnTo>
                              <a:pt x="2081551" y="1734720"/>
                            </a:lnTo>
                            <a:lnTo>
                              <a:pt x="2075108" y="1723778"/>
                            </a:lnTo>
                            <a:lnTo>
                              <a:pt x="2068665" y="1731984"/>
                            </a:lnTo>
                            <a:lnTo>
                              <a:pt x="2064370" y="1723778"/>
                            </a:lnTo>
                            <a:lnTo>
                              <a:pt x="2047190" y="1723778"/>
                            </a:lnTo>
                            <a:lnTo>
                              <a:pt x="2047190" y="1721043"/>
                            </a:lnTo>
                            <a:lnTo>
                              <a:pt x="2045042" y="1718307"/>
                            </a:lnTo>
                            <a:lnTo>
                              <a:pt x="2036452" y="1712837"/>
                            </a:lnTo>
                            <a:lnTo>
                              <a:pt x="2027862" y="1718307"/>
                            </a:lnTo>
                            <a:lnTo>
                              <a:pt x="2027862" y="1721043"/>
                            </a:lnTo>
                            <a:lnTo>
                              <a:pt x="2019271" y="1721043"/>
                            </a:lnTo>
                            <a:lnTo>
                              <a:pt x="2012829" y="1721043"/>
                            </a:lnTo>
                            <a:lnTo>
                              <a:pt x="2012829" y="1718307"/>
                            </a:lnTo>
                            <a:lnTo>
                              <a:pt x="2010681" y="1721043"/>
                            </a:lnTo>
                            <a:lnTo>
                              <a:pt x="1991353" y="1712837"/>
                            </a:lnTo>
                            <a:lnTo>
                              <a:pt x="1972025" y="1710101"/>
                            </a:lnTo>
                            <a:lnTo>
                              <a:pt x="1963434" y="1701895"/>
                            </a:lnTo>
                            <a:lnTo>
                              <a:pt x="1946254" y="1701895"/>
                            </a:lnTo>
                            <a:lnTo>
                              <a:pt x="1931221" y="1699160"/>
                            </a:lnTo>
                            <a:lnTo>
                              <a:pt x="1920483" y="1699160"/>
                            </a:lnTo>
                            <a:lnTo>
                              <a:pt x="1918335" y="1699160"/>
                            </a:lnTo>
                            <a:lnTo>
                              <a:pt x="1903302" y="1710101"/>
                            </a:lnTo>
                            <a:lnTo>
                              <a:pt x="1903302" y="1712837"/>
                            </a:lnTo>
                            <a:lnTo>
                              <a:pt x="1901155" y="1718307"/>
                            </a:lnTo>
                            <a:lnTo>
                              <a:pt x="1896860" y="1721043"/>
                            </a:lnTo>
                            <a:lnTo>
                              <a:pt x="1896860" y="1729249"/>
                            </a:lnTo>
                            <a:lnTo>
                              <a:pt x="1903302" y="1729249"/>
                            </a:lnTo>
                            <a:lnTo>
                              <a:pt x="1896860" y="1734720"/>
                            </a:lnTo>
                            <a:lnTo>
                              <a:pt x="1901155" y="1734720"/>
                            </a:lnTo>
                            <a:lnTo>
                              <a:pt x="1909745" y="1742926"/>
                            </a:lnTo>
                            <a:lnTo>
                              <a:pt x="1901155" y="1740191"/>
                            </a:lnTo>
                            <a:lnTo>
                              <a:pt x="1890417" y="1745661"/>
                            </a:lnTo>
                            <a:lnTo>
                              <a:pt x="1890417" y="1748397"/>
                            </a:lnTo>
                            <a:lnTo>
                              <a:pt x="1886122" y="1756603"/>
                            </a:lnTo>
                            <a:lnTo>
                              <a:pt x="1881827" y="1753868"/>
                            </a:lnTo>
                            <a:lnTo>
                              <a:pt x="1877532" y="1748397"/>
                            </a:lnTo>
                            <a:lnTo>
                              <a:pt x="1873236" y="1742926"/>
                            </a:lnTo>
                            <a:lnTo>
                              <a:pt x="1873236" y="1740191"/>
                            </a:lnTo>
                            <a:lnTo>
                              <a:pt x="1873236" y="1734720"/>
                            </a:lnTo>
                            <a:lnTo>
                              <a:pt x="1868941" y="1731984"/>
                            </a:lnTo>
                            <a:lnTo>
                              <a:pt x="1866794" y="1731984"/>
                            </a:lnTo>
                            <a:lnTo>
                              <a:pt x="1866794" y="1723778"/>
                            </a:lnTo>
                            <a:lnTo>
                              <a:pt x="1864646" y="1729249"/>
                            </a:lnTo>
                            <a:lnTo>
                              <a:pt x="1860351" y="1718307"/>
                            </a:lnTo>
                            <a:lnTo>
                              <a:pt x="1851761" y="1721043"/>
                            </a:lnTo>
                            <a:lnTo>
                              <a:pt x="1847466" y="1710101"/>
                            </a:lnTo>
                            <a:lnTo>
                              <a:pt x="1845318" y="1710101"/>
                            </a:lnTo>
                            <a:lnTo>
                              <a:pt x="1841023" y="1707366"/>
                            </a:lnTo>
                            <a:lnTo>
                              <a:pt x="1845318" y="1707366"/>
                            </a:lnTo>
                            <a:lnTo>
                              <a:pt x="1847466" y="1701895"/>
                            </a:lnTo>
                            <a:lnTo>
                              <a:pt x="1838875" y="1701895"/>
                            </a:lnTo>
                            <a:lnTo>
                              <a:pt x="1838875" y="1696424"/>
                            </a:lnTo>
                            <a:lnTo>
                              <a:pt x="1832433" y="1696424"/>
                            </a:lnTo>
                            <a:lnTo>
                              <a:pt x="1822579" y="1690149"/>
                            </a:lnTo>
                            <a:lnTo>
                              <a:pt x="1815252" y="1682034"/>
                            </a:lnTo>
                            <a:lnTo>
                              <a:pt x="1815252" y="1677277"/>
                            </a:lnTo>
                            <a:lnTo>
                              <a:pt x="1810957" y="1677277"/>
                            </a:lnTo>
                            <a:lnTo>
                              <a:pt x="1815252" y="1682034"/>
                            </a:lnTo>
                            <a:lnTo>
                              <a:pt x="1815252" y="1684799"/>
                            </a:lnTo>
                            <a:lnTo>
                              <a:pt x="1785186" y="1660864"/>
                            </a:lnTo>
                            <a:lnTo>
                              <a:pt x="1725054" y="1617098"/>
                            </a:lnTo>
                            <a:lnTo>
                              <a:pt x="1722906" y="1614363"/>
                            </a:lnTo>
                            <a:lnTo>
                              <a:pt x="1710021" y="1606156"/>
                            </a:lnTo>
                            <a:lnTo>
                              <a:pt x="1697136" y="1606156"/>
                            </a:lnTo>
                            <a:lnTo>
                              <a:pt x="1652037" y="1587009"/>
                            </a:lnTo>
                            <a:lnTo>
                              <a:pt x="1639151" y="1587009"/>
                            </a:lnTo>
                            <a:lnTo>
                              <a:pt x="1635720" y="1589922"/>
                            </a:lnTo>
                            <a:lnTo>
                              <a:pt x="1633882" y="1596682"/>
                            </a:lnTo>
                            <a:lnTo>
                              <a:pt x="1636108" y="1607597"/>
                            </a:lnTo>
                            <a:lnTo>
                              <a:pt x="1616074" y="1621241"/>
                            </a:lnTo>
                            <a:lnTo>
                              <a:pt x="1607170" y="1621241"/>
                            </a:lnTo>
                            <a:lnTo>
                              <a:pt x="1600492" y="1629427"/>
                            </a:lnTo>
                            <a:lnTo>
                              <a:pt x="1591588" y="1629427"/>
                            </a:lnTo>
                            <a:lnTo>
                              <a:pt x="1569328" y="1623970"/>
                            </a:lnTo>
                            <a:lnTo>
                              <a:pt x="1560424" y="1623970"/>
                            </a:lnTo>
                            <a:lnTo>
                              <a:pt x="1555972" y="1629427"/>
                            </a:lnTo>
                            <a:lnTo>
                              <a:pt x="1551520" y="1632156"/>
                            </a:lnTo>
                            <a:lnTo>
                              <a:pt x="1549294" y="1643071"/>
                            </a:lnTo>
                            <a:lnTo>
                              <a:pt x="1498096" y="1643071"/>
                            </a:lnTo>
                            <a:lnTo>
                              <a:pt x="1469158" y="1648528"/>
                            </a:lnTo>
                            <a:lnTo>
                              <a:pt x="1464706" y="1648528"/>
                            </a:lnTo>
                            <a:lnTo>
                              <a:pt x="1451350" y="1656715"/>
                            </a:lnTo>
                            <a:lnTo>
                              <a:pt x="1440220" y="1675816"/>
                            </a:lnTo>
                            <a:lnTo>
                              <a:pt x="1437994" y="1689460"/>
                            </a:lnTo>
                            <a:lnTo>
                              <a:pt x="1424638" y="1703103"/>
                            </a:lnTo>
                            <a:lnTo>
                              <a:pt x="1424638" y="1700374"/>
                            </a:lnTo>
                            <a:lnTo>
                              <a:pt x="1422412" y="1700374"/>
                            </a:lnTo>
                            <a:lnTo>
                              <a:pt x="1424638" y="1703103"/>
                            </a:lnTo>
                            <a:lnTo>
                              <a:pt x="1413508" y="1705832"/>
                            </a:lnTo>
                            <a:lnTo>
                              <a:pt x="1402378" y="1714018"/>
                            </a:lnTo>
                            <a:lnTo>
                              <a:pt x="1395700" y="1716747"/>
                            </a:lnTo>
                            <a:lnTo>
                              <a:pt x="1395700" y="1727662"/>
                            </a:lnTo>
                            <a:lnTo>
                              <a:pt x="1393474" y="1724933"/>
                            </a:lnTo>
                            <a:lnTo>
                              <a:pt x="1382344" y="1727662"/>
                            </a:lnTo>
                            <a:lnTo>
                              <a:pt x="1364536" y="1716747"/>
                            </a:lnTo>
                            <a:lnTo>
                              <a:pt x="1357858" y="1716747"/>
                            </a:lnTo>
                            <a:lnTo>
                              <a:pt x="1355632" y="1714018"/>
                            </a:lnTo>
                            <a:lnTo>
                              <a:pt x="1362310" y="1711289"/>
                            </a:lnTo>
                            <a:lnTo>
                              <a:pt x="1362310" y="1700374"/>
                            </a:lnTo>
                            <a:lnTo>
                              <a:pt x="1357858" y="1689460"/>
                            </a:lnTo>
                            <a:lnTo>
                              <a:pt x="1355632" y="1686731"/>
                            </a:lnTo>
                            <a:lnTo>
                              <a:pt x="1353406" y="1678545"/>
                            </a:lnTo>
                            <a:lnTo>
                              <a:pt x="1344502" y="1645800"/>
                            </a:lnTo>
                            <a:lnTo>
                              <a:pt x="1344502" y="1643071"/>
                            </a:lnTo>
                            <a:lnTo>
                              <a:pt x="1340050" y="1648528"/>
                            </a:lnTo>
                            <a:lnTo>
                              <a:pt x="1335598" y="1645800"/>
                            </a:lnTo>
                            <a:lnTo>
                              <a:pt x="1335598" y="1643071"/>
                            </a:lnTo>
                            <a:lnTo>
                              <a:pt x="1333372" y="1637613"/>
                            </a:lnTo>
                            <a:lnTo>
                              <a:pt x="1326694" y="1634885"/>
                            </a:lnTo>
                            <a:lnTo>
                              <a:pt x="1324468" y="1632156"/>
                            </a:lnTo>
                            <a:lnTo>
                              <a:pt x="1315564" y="1623970"/>
                            </a:lnTo>
                            <a:lnTo>
                              <a:pt x="1320016" y="1632156"/>
                            </a:lnTo>
                            <a:lnTo>
                              <a:pt x="1326694" y="1634885"/>
                            </a:lnTo>
                            <a:lnTo>
                              <a:pt x="1328920" y="1637613"/>
                            </a:lnTo>
                            <a:lnTo>
                              <a:pt x="1333372" y="1643071"/>
                            </a:lnTo>
                            <a:lnTo>
                              <a:pt x="1333372" y="1648528"/>
                            </a:lnTo>
                            <a:lnTo>
                              <a:pt x="1333372" y="1659443"/>
                            </a:lnTo>
                            <a:lnTo>
                              <a:pt x="1337824" y="1670358"/>
                            </a:lnTo>
                            <a:lnTo>
                              <a:pt x="1340050" y="1686731"/>
                            </a:lnTo>
                            <a:lnTo>
                              <a:pt x="1344502" y="1703103"/>
                            </a:lnTo>
                            <a:lnTo>
                              <a:pt x="1344502" y="1714018"/>
                            </a:lnTo>
                            <a:lnTo>
                              <a:pt x="1346728" y="1733119"/>
                            </a:lnTo>
                            <a:lnTo>
                              <a:pt x="1355632" y="1724933"/>
                            </a:lnTo>
                            <a:lnTo>
                              <a:pt x="1355632" y="1722204"/>
                            </a:lnTo>
                            <a:lnTo>
                              <a:pt x="1357858" y="1722204"/>
                            </a:lnTo>
                            <a:lnTo>
                              <a:pt x="1344502" y="1746763"/>
                            </a:lnTo>
                            <a:lnTo>
                              <a:pt x="1335598" y="1752221"/>
                            </a:lnTo>
                            <a:lnTo>
                              <a:pt x="1333372" y="1760407"/>
                            </a:lnTo>
                            <a:lnTo>
                              <a:pt x="1333372" y="1774051"/>
                            </a:lnTo>
                            <a:lnTo>
                              <a:pt x="1324468" y="1782237"/>
                            </a:lnTo>
                            <a:lnTo>
                              <a:pt x="1317790" y="1790423"/>
                            </a:lnTo>
                            <a:lnTo>
                              <a:pt x="1311112" y="1798609"/>
                            </a:lnTo>
                            <a:lnTo>
                              <a:pt x="1311112" y="1795880"/>
                            </a:lnTo>
                            <a:lnTo>
                              <a:pt x="1308886" y="1793152"/>
                            </a:lnTo>
                            <a:lnTo>
                              <a:pt x="1306660" y="1793152"/>
                            </a:lnTo>
                            <a:lnTo>
                              <a:pt x="1299982" y="1793152"/>
                            </a:lnTo>
                            <a:lnTo>
                              <a:pt x="1277722" y="1793152"/>
                            </a:lnTo>
                            <a:lnTo>
                              <a:pt x="1273270" y="1795880"/>
                            </a:lnTo>
                            <a:lnTo>
                              <a:pt x="1268818" y="1795880"/>
                            </a:lnTo>
                            <a:lnTo>
                              <a:pt x="1264366" y="1798609"/>
                            </a:lnTo>
                            <a:lnTo>
                              <a:pt x="1262140" y="1804067"/>
                            </a:lnTo>
                            <a:lnTo>
                              <a:pt x="1259914" y="1804067"/>
                            </a:lnTo>
                            <a:lnTo>
                              <a:pt x="1255462" y="1806795"/>
                            </a:lnTo>
                            <a:lnTo>
                              <a:pt x="1259914" y="1806795"/>
                            </a:lnTo>
                            <a:lnTo>
                              <a:pt x="1262140" y="1804067"/>
                            </a:lnTo>
                            <a:lnTo>
                              <a:pt x="1282174" y="1798609"/>
                            </a:lnTo>
                            <a:lnTo>
                              <a:pt x="1288852" y="1804067"/>
                            </a:lnTo>
                            <a:lnTo>
                              <a:pt x="1288852" y="1798609"/>
                            </a:lnTo>
                            <a:lnTo>
                              <a:pt x="1299982" y="1798609"/>
                            </a:lnTo>
                            <a:lnTo>
                              <a:pt x="1306660" y="1795880"/>
                            </a:lnTo>
                            <a:lnTo>
                              <a:pt x="1311112" y="1798609"/>
                            </a:lnTo>
                            <a:lnTo>
                              <a:pt x="1315564" y="1804067"/>
                            </a:lnTo>
                            <a:lnTo>
                              <a:pt x="1306660" y="1825897"/>
                            </a:lnTo>
                            <a:lnTo>
                              <a:pt x="1302208" y="1864099"/>
                            </a:lnTo>
                            <a:lnTo>
                              <a:pt x="1308886" y="1872285"/>
                            </a:lnTo>
                            <a:lnTo>
                              <a:pt x="1311112" y="1872285"/>
                            </a:lnTo>
                            <a:lnTo>
                              <a:pt x="1308886" y="1875014"/>
                            </a:lnTo>
                            <a:lnTo>
                              <a:pt x="1315564" y="1877743"/>
                            </a:lnTo>
                            <a:lnTo>
                              <a:pt x="1317790" y="1885929"/>
                            </a:lnTo>
                            <a:lnTo>
                              <a:pt x="1320016" y="1885929"/>
                            </a:lnTo>
                            <a:lnTo>
                              <a:pt x="1315564" y="1894115"/>
                            </a:lnTo>
                            <a:lnTo>
                              <a:pt x="1308886" y="1888658"/>
                            </a:lnTo>
                            <a:lnTo>
                              <a:pt x="1306660" y="1894115"/>
                            </a:lnTo>
                            <a:lnTo>
                              <a:pt x="1299982" y="1896844"/>
                            </a:lnTo>
                            <a:lnTo>
                              <a:pt x="1297756" y="1894115"/>
                            </a:lnTo>
                            <a:lnTo>
                              <a:pt x="1293304" y="1894115"/>
                            </a:lnTo>
                            <a:lnTo>
                              <a:pt x="1297756" y="1888658"/>
                            </a:lnTo>
                            <a:lnTo>
                              <a:pt x="1293304" y="1888658"/>
                            </a:lnTo>
                            <a:lnTo>
                              <a:pt x="1293304" y="1894115"/>
                            </a:lnTo>
                            <a:lnTo>
                              <a:pt x="1291078" y="1885929"/>
                            </a:lnTo>
                            <a:lnTo>
                              <a:pt x="1288852" y="1888658"/>
                            </a:lnTo>
                            <a:lnTo>
                              <a:pt x="1286626" y="1894115"/>
                            </a:lnTo>
                            <a:lnTo>
                              <a:pt x="1286626" y="1896844"/>
                            </a:lnTo>
                            <a:lnTo>
                              <a:pt x="1279948" y="1899573"/>
                            </a:lnTo>
                            <a:lnTo>
                              <a:pt x="1279948" y="1905030"/>
                            </a:lnTo>
                            <a:lnTo>
                              <a:pt x="1277722" y="1907759"/>
                            </a:lnTo>
                            <a:lnTo>
                              <a:pt x="1277722" y="1910488"/>
                            </a:lnTo>
                            <a:lnTo>
                              <a:pt x="1277722" y="1913216"/>
                            </a:lnTo>
                            <a:lnTo>
                              <a:pt x="1279948" y="1924131"/>
                            </a:lnTo>
                            <a:lnTo>
                              <a:pt x="1277722" y="1924131"/>
                            </a:lnTo>
                            <a:lnTo>
                              <a:pt x="1273270" y="1932318"/>
                            </a:lnTo>
                            <a:lnTo>
                              <a:pt x="1277722" y="1940504"/>
                            </a:lnTo>
                            <a:lnTo>
                              <a:pt x="1277722" y="1945961"/>
                            </a:lnTo>
                            <a:lnTo>
                              <a:pt x="1282174" y="1951419"/>
                            </a:lnTo>
                            <a:lnTo>
                              <a:pt x="1282174" y="1954147"/>
                            </a:lnTo>
                            <a:lnTo>
                              <a:pt x="1291078" y="1951419"/>
                            </a:lnTo>
                            <a:lnTo>
                              <a:pt x="1297756" y="1954147"/>
                            </a:lnTo>
                            <a:lnTo>
                              <a:pt x="1302208" y="1956876"/>
                            </a:lnTo>
                            <a:lnTo>
                              <a:pt x="1302208" y="1962334"/>
                            </a:lnTo>
                            <a:lnTo>
                              <a:pt x="1306660" y="1956876"/>
                            </a:lnTo>
                            <a:lnTo>
                              <a:pt x="1315564" y="1956876"/>
                            </a:lnTo>
                            <a:lnTo>
                              <a:pt x="1320016" y="1956876"/>
                            </a:lnTo>
                            <a:lnTo>
                              <a:pt x="1317790" y="1962334"/>
                            </a:lnTo>
                            <a:lnTo>
                              <a:pt x="1315564" y="1967791"/>
                            </a:lnTo>
                            <a:lnTo>
                              <a:pt x="1308886" y="1967791"/>
                            </a:lnTo>
                            <a:lnTo>
                              <a:pt x="1306660" y="1975977"/>
                            </a:lnTo>
                            <a:lnTo>
                              <a:pt x="1311112" y="1978706"/>
                            </a:lnTo>
                            <a:lnTo>
                              <a:pt x="1306660" y="1978706"/>
                            </a:lnTo>
                            <a:lnTo>
                              <a:pt x="1299982" y="1986892"/>
                            </a:lnTo>
                            <a:lnTo>
                              <a:pt x="1299982" y="1992350"/>
                            </a:lnTo>
                            <a:lnTo>
                              <a:pt x="1297756" y="2003265"/>
                            </a:lnTo>
                            <a:lnTo>
                              <a:pt x="1299982" y="2011451"/>
                            </a:lnTo>
                            <a:lnTo>
                              <a:pt x="1297756" y="2019637"/>
                            </a:lnTo>
                            <a:lnTo>
                              <a:pt x="1291078" y="2019637"/>
                            </a:lnTo>
                            <a:lnTo>
                              <a:pt x="1288852" y="2025095"/>
                            </a:lnTo>
                            <a:lnTo>
                              <a:pt x="1282174" y="2027824"/>
                            </a:lnTo>
                            <a:lnTo>
                              <a:pt x="1277722" y="2019637"/>
                            </a:lnTo>
                            <a:lnTo>
                              <a:pt x="1273270" y="2022366"/>
                            </a:lnTo>
                            <a:lnTo>
                              <a:pt x="1264366" y="2014180"/>
                            </a:lnTo>
                            <a:lnTo>
                              <a:pt x="1268584" y="2010733"/>
                            </a:lnTo>
                            <a:lnTo>
                              <a:pt x="1268818" y="2011451"/>
                            </a:lnTo>
                            <a:lnTo>
                              <a:pt x="1271044" y="2008722"/>
                            </a:lnTo>
                            <a:lnTo>
                              <a:pt x="1268584" y="2010733"/>
                            </a:lnTo>
                            <a:lnTo>
                              <a:pt x="1264366" y="1997807"/>
                            </a:lnTo>
                            <a:lnTo>
                              <a:pt x="1264366" y="1992350"/>
                            </a:lnTo>
                            <a:lnTo>
                              <a:pt x="1262140" y="1981435"/>
                            </a:lnTo>
                            <a:lnTo>
                              <a:pt x="1255462" y="1975977"/>
                            </a:lnTo>
                            <a:lnTo>
                              <a:pt x="1264366" y="1967791"/>
                            </a:lnTo>
                            <a:lnTo>
                              <a:pt x="1264366" y="1965062"/>
                            </a:lnTo>
                            <a:lnTo>
                              <a:pt x="1251010" y="1962334"/>
                            </a:lnTo>
                            <a:lnTo>
                              <a:pt x="1244332" y="1965062"/>
                            </a:lnTo>
                            <a:lnTo>
                              <a:pt x="1239880" y="1954147"/>
                            </a:lnTo>
                            <a:lnTo>
                              <a:pt x="1235428" y="1956876"/>
                            </a:lnTo>
                            <a:lnTo>
                              <a:pt x="1233202" y="1954147"/>
                            </a:lnTo>
                            <a:lnTo>
                              <a:pt x="1233202" y="1951419"/>
                            </a:lnTo>
                            <a:lnTo>
                              <a:pt x="1230976" y="1945961"/>
                            </a:lnTo>
                            <a:lnTo>
                              <a:pt x="1226524" y="1945961"/>
                            </a:lnTo>
                            <a:lnTo>
                              <a:pt x="1226524" y="1943233"/>
                            </a:lnTo>
                            <a:lnTo>
                              <a:pt x="1224298" y="1943233"/>
                            </a:lnTo>
                            <a:lnTo>
                              <a:pt x="1222072" y="1945961"/>
                            </a:lnTo>
                            <a:lnTo>
                              <a:pt x="1224298" y="1951419"/>
                            </a:lnTo>
                            <a:lnTo>
                              <a:pt x="1230976" y="1951419"/>
                            </a:lnTo>
                            <a:lnTo>
                              <a:pt x="1224298" y="1956876"/>
                            </a:lnTo>
                            <a:lnTo>
                              <a:pt x="1230976" y="1956876"/>
                            </a:lnTo>
                            <a:lnTo>
                              <a:pt x="1235428" y="1965062"/>
                            </a:lnTo>
                            <a:lnTo>
                              <a:pt x="1246558" y="1967791"/>
                            </a:lnTo>
                            <a:lnTo>
                              <a:pt x="1242106" y="1975977"/>
                            </a:lnTo>
                            <a:lnTo>
                              <a:pt x="1246558" y="1970520"/>
                            </a:lnTo>
                            <a:lnTo>
                              <a:pt x="1251010" y="1965062"/>
                            </a:lnTo>
                            <a:lnTo>
                              <a:pt x="1253236" y="1967791"/>
                            </a:lnTo>
                            <a:lnTo>
                              <a:pt x="1253236" y="1970520"/>
                            </a:lnTo>
                            <a:lnTo>
                              <a:pt x="1253236" y="1978706"/>
                            </a:lnTo>
                            <a:lnTo>
                              <a:pt x="1262140" y="1986892"/>
                            </a:lnTo>
                            <a:lnTo>
                              <a:pt x="1259914" y="1997807"/>
                            </a:lnTo>
                            <a:lnTo>
                              <a:pt x="1255462" y="1997807"/>
                            </a:lnTo>
                            <a:lnTo>
                              <a:pt x="1251010" y="2003265"/>
                            </a:lnTo>
                            <a:lnTo>
                              <a:pt x="1255462" y="2000536"/>
                            </a:lnTo>
                            <a:lnTo>
                              <a:pt x="1262140" y="2000536"/>
                            </a:lnTo>
                            <a:lnTo>
                              <a:pt x="1264366" y="2019637"/>
                            </a:lnTo>
                            <a:lnTo>
                              <a:pt x="1271044" y="2022366"/>
                            </a:lnTo>
                            <a:lnTo>
                              <a:pt x="1271044" y="2027824"/>
                            </a:lnTo>
                            <a:lnTo>
                              <a:pt x="1264366" y="2033281"/>
                            </a:lnTo>
                            <a:lnTo>
                              <a:pt x="1268818" y="2036010"/>
                            </a:lnTo>
                            <a:lnTo>
                              <a:pt x="1262140" y="2038739"/>
                            </a:lnTo>
                            <a:lnTo>
                              <a:pt x="1255462" y="2038739"/>
                            </a:lnTo>
                            <a:lnTo>
                              <a:pt x="1251010" y="2046925"/>
                            </a:lnTo>
                            <a:lnTo>
                              <a:pt x="1242106" y="2046925"/>
                            </a:lnTo>
                            <a:lnTo>
                              <a:pt x="1230976" y="2066026"/>
                            </a:lnTo>
                            <a:lnTo>
                              <a:pt x="1222072" y="2085127"/>
                            </a:lnTo>
                            <a:lnTo>
                              <a:pt x="1213168" y="2136973"/>
                            </a:lnTo>
                            <a:lnTo>
                              <a:pt x="1215394" y="2147888"/>
                            </a:lnTo>
                            <a:lnTo>
                              <a:pt x="1224298" y="2153346"/>
                            </a:lnTo>
                            <a:lnTo>
                              <a:pt x="1217620" y="2153346"/>
                            </a:lnTo>
                            <a:lnTo>
                              <a:pt x="1215394" y="2158803"/>
                            </a:lnTo>
                            <a:lnTo>
                              <a:pt x="1213168" y="2153346"/>
                            </a:lnTo>
                            <a:lnTo>
                              <a:pt x="1199812" y="2153346"/>
                            </a:lnTo>
                            <a:lnTo>
                              <a:pt x="1186456" y="2164261"/>
                            </a:lnTo>
                            <a:lnTo>
                              <a:pt x="1184230" y="2172447"/>
                            </a:lnTo>
                            <a:lnTo>
                              <a:pt x="1177552" y="2172447"/>
                            </a:lnTo>
                            <a:lnTo>
                              <a:pt x="1177552" y="2175176"/>
                            </a:lnTo>
                            <a:lnTo>
                              <a:pt x="1175326" y="2169718"/>
                            </a:lnTo>
                            <a:lnTo>
                              <a:pt x="1168648" y="2169718"/>
                            </a:lnTo>
                            <a:lnTo>
                              <a:pt x="1166422" y="2161532"/>
                            </a:lnTo>
                            <a:lnTo>
                              <a:pt x="1146388" y="2150617"/>
                            </a:lnTo>
                            <a:lnTo>
                              <a:pt x="1153066" y="2136973"/>
                            </a:lnTo>
                            <a:lnTo>
                              <a:pt x="1166422" y="2134244"/>
                            </a:lnTo>
                            <a:lnTo>
                              <a:pt x="1168648" y="2128787"/>
                            </a:lnTo>
                            <a:lnTo>
                              <a:pt x="1161970" y="2134244"/>
                            </a:lnTo>
                            <a:lnTo>
                              <a:pt x="1157518" y="2134244"/>
                            </a:lnTo>
                            <a:lnTo>
                              <a:pt x="1157518" y="2128787"/>
                            </a:lnTo>
                            <a:lnTo>
                              <a:pt x="1159744" y="2126058"/>
                            </a:lnTo>
                            <a:lnTo>
                              <a:pt x="1157518" y="2117872"/>
                            </a:lnTo>
                            <a:lnTo>
                              <a:pt x="1161970" y="2117872"/>
                            </a:lnTo>
                            <a:lnTo>
                              <a:pt x="1161970" y="2115143"/>
                            </a:lnTo>
                            <a:lnTo>
                              <a:pt x="1168648" y="2112415"/>
                            </a:lnTo>
                            <a:lnTo>
                              <a:pt x="1161970" y="2112415"/>
                            </a:lnTo>
                            <a:lnTo>
                              <a:pt x="1170874" y="2106957"/>
                            </a:lnTo>
                            <a:lnTo>
                              <a:pt x="1177552" y="2096042"/>
                            </a:lnTo>
                            <a:lnTo>
                              <a:pt x="1161970" y="2106957"/>
                            </a:lnTo>
                            <a:lnTo>
                              <a:pt x="1157518" y="2115143"/>
                            </a:lnTo>
                            <a:lnTo>
                              <a:pt x="1157518" y="2106957"/>
                            </a:lnTo>
                            <a:lnTo>
                              <a:pt x="1153066" y="2106957"/>
                            </a:lnTo>
                            <a:lnTo>
                              <a:pt x="1157518" y="2082398"/>
                            </a:lnTo>
                            <a:lnTo>
                              <a:pt x="1150840" y="2096042"/>
                            </a:lnTo>
                            <a:lnTo>
                              <a:pt x="1148614" y="2090585"/>
                            </a:lnTo>
                            <a:lnTo>
                              <a:pt x="1146388" y="2082398"/>
                            </a:lnTo>
                            <a:lnTo>
                              <a:pt x="1146388" y="2085127"/>
                            </a:lnTo>
                            <a:lnTo>
                              <a:pt x="1148614" y="2090585"/>
                            </a:lnTo>
                            <a:lnTo>
                              <a:pt x="1146388" y="2096042"/>
                            </a:lnTo>
                            <a:lnTo>
                              <a:pt x="1148614" y="2096042"/>
                            </a:lnTo>
                            <a:lnTo>
                              <a:pt x="1150840" y="2106957"/>
                            </a:lnTo>
                            <a:lnTo>
                              <a:pt x="1148614" y="2106957"/>
                            </a:lnTo>
                            <a:lnTo>
                              <a:pt x="1139710" y="2104228"/>
                            </a:lnTo>
                            <a:lnTo>
                              <a:pt x="1139710" y="2106957"/>
                            </a:lnTo>
                            <a:lnTo>
                              <a:pt x="1146388" y="2106957"/>
                            </a:lnTo>
                            <a:lnTo>
                              <a:pt x="1146388" y="2112415"/>
                            </a:lnTo>
                            <a:lnTo>
                              <a:pt x="1139710" y="2115143"/>
                            </a:lnTo>
                            <a:lnTo>
                              <a:pt x="1150840" y="2115143"/>
                            </a:lnTo>
                            <a:lnTo>
                              <a:pt x="1150840" y="2117872"/>
                            </a:lnTo>
                            <a:lnTo>
                              <a:pt x="1153066" y="2123329"/>
                            </a:lnTo>
                            <a:lnTo>
                              <a:pt x="1153066" y="2134244"/>
                            </a:lnTo>
                            <a:lnTo>
                              <a:pt x="1150522" y="2129567"/>
                            </a:lnTo>
                            <a:lnTo>
                              <a:pt x="1150840" y="2128787"/>
                            </a:lnTo>
                            <a:lnTo>
                              <a:pt x="1150099" y="2128787"/>
                            </a:lnTo>
                            <a:lnTo>
                              <a:pt x="1148614" y="2126058"/>
                            </a:lnTo>
                            <a:lnTo>
                              <a:pt x="1146388" y="2128787"/>
                            </a:lnTo>
                            <a:lnTo>
                              <a:pt x="1150099" y="2128787"/>
                            </a:lnTo>
                            <a:lnTo>
                              <a:pt x="1150522" y="2129567"/>
                            </a:lnTo>
                            <a:lnTo>
                              <a:pt x="1148614" y="2134244"/>
                            </a:lnTo>
                            <a:lnTo>
                              <a:pt x="1150840" y="2134244"/>
                            </a:lnTo>
                            <a:lnTo>
                              <a:pt x="1150840" y="2136973"/>
                            </a:lnTo>
                            <a:lnTo>
                              <a:pt x="1146388" y="2142431"/>
                            </a:lnTo>
                            <a:lnTo>
                              <a:pt x="1141936" y="2142431"/>
                            </a:lnTo>
                            <a:lnTo>
                              <a:pt x="1141936" y="2158803"/>
                            </a:lnTo>
                            <a:lnTo>
                              <a:pt x="1139710" y="2158803"/>
                            </a:lnTo>
                            <a:lnTo>
                              <a:pt x="1139710" y="2164261"/>
                            </a:lnTo>
                            <a:lnTo>
                              <a:pt x="1137484" y="2164261"/>
                            </a:lnTo>
                            <a:lnTo>
                              <a:pt x="1130806" y="2161532"/>
                            </a:lnTo>
                            <a:lnTo>
                              <a:pt x="1115224" y="2158803"/>
                            </a:lnTo>
                            <a:lnTo>
                              <a:pt x="1112998" y="2150617"/>
                            </a:lnTo>
                            <a:lnTo>
                              <a:pt x="1090738" y="2134244"/>
                            </a:lnTo>
                            <a:lnTo>
                              <a:pt x="1090738" y="2126058"/>
                            </a:lnTo>
                            <a:lnTo>
                              <a:pt x="1095190" y="2128787"/>
                            </a:lnTo>
                            <a:lnTo>
                              <a:pt x="1095190" y="2126058"/>
                            </a:lnTo>
                            <a:lnTo>
                              <a:pt x="1099642" y="2112415"/>
                            </a:lnTo>
                            <a:lnTo>
                              <a:pt x="1095190" y="2104228"/>
                            </a:lnTo>
                            <a:lnTo>
                              <a:pt x="1092964" y="2104228"/>
                            </a:lnTo>
                            <a:lnTo>
                              <a:pt x="1090738" y="2101500"/>
                            </a:lnTo>
                            <a:lnTo>
                              <a:pt x="1084061" y="2093313"/>
                            </a:lnTo>
                            <a:lnTo>
                              <a:pt x="1084061" y="2090585"/>
                            </a:lnTo>
                            <a:lnTo>
                              <a:pt x="1084061" y="2082398"/>
                            </a:lnTo>
                            <a:lnTo>
                              <a:pt x="1092964" y="2085127"/>
                            </a:lnTo>
                            <a:lnTo>
                              <a:pt x="1095190" y="2079670"/>
                            </a:lnTo>
                            <a:lnTo>
                              <a:pt x="1101868" y="2071483"/>
                            </a:lnTo>
                            <a:lnTo>
                              <a:pt x="1099642" y="2071483"/>
                            </a:lnTo>
                            <a:lnTo>
                              <a:pt x="1099642" y="2066026"/>
                            </a:lnTo>
                            <a:lnTo>
                              <a:pt x="1108546" y="2055111"/>
                            </a:lnTo>
                            <a:lnTo>
                              <a:pt x="1110772" y="2055111"/>
                            </a:lnTo>
                            <a:lnTo>
                              <a:pt x="1110772" y="2049653"/>
                            </a:lnTo>
                            <a:lnTo>
                              <a:pt x="1104094" y="2057840"/>
                            </a:lnTo>
                            <a:lnTo>
                              <a:pt x="1101868" y="2055111"/>
                            </a:lnTo>
                            <a:lnTo>
                              <a:pt x="1101868" y="2057840"/>
                            </a:lnTo>
                            <a:lnTo>
                              <a:pt x="1095190" y="2066026"/>
                            </a:lnTo>
                            <a:lnTo>
                              <a:pt x="1095190" y="2071483"/>
                            </a:lnTo>
                            <a:lnTo>
                              <a:pt x="1092964" y="2076941"/>
                            </a:lnTo>
                            <a:lnTo>
                              <a:pt x="1090738" y="2082398"/>
                            </a:lnTo>
                            <a:lnTo>
                              <a:pt x="1086287" y="2082398"/>
                            </a:lnTo>
                            <a:lnTo>
                              <a:pt x="1084061" y="2079670"/>
                            </a:lnTo>
                            <a:lnTo>
                              <a:pt x="1075157" y="2082398"/>
                            </a:lnTo>
                            <a:lnTo>
                              <a:pt x="1075157" y="2076941"/>
                            </a:lnTo>
                            <a:lnTo>
                              <a:pt x="1068479" y="2071483"/>
                            </a:lnTo>
                            <a:lnTo>
                              <a:pt x="1066253" y="2068755"/>
                            </a:lnTo>
                            <a:lnTo>
                              <a:pt x="1046219" y="2066026"/>
                            </a:lnTo>
                            <a:lnTo>
                              <a:pt x="1046219" y="2055111"/>
                            </a:lnTo>
                            <a:lnTo>
                              <a:pt x="1050210" y="2046549"/>
                            </a:lnTo>
                            <a:lnTo>
                              <a:pt x="1052897" y="2044196"/>
                            </a:lnTo>
                            <a:lnTo>
                              <a:pt x="1052897" y="2040785"/>
                            </a:lnTo>
                            <a:lnTo>
                              <a:pt x="1055123" y="2036010"/>
                            </a:lnTo>
                            <a:lnTo>
                              <a:pt x="1052897" y="2033281"/>
                            </a:lnTo>
                            <a:lnTo>
                              <a:pt x="1057349" y="2022366"/>
                            </a:lnTo>
                            <a:lnTo>
                              <a:pt x="1055123" y="2025095"/>
                            </a:lnTo>
                            <a:lnTo>
                              <a:pt x="1052897" y="2033281"/>
                            </a:lnTo>
                            <a:lnTo>
                              <a:pt x="1052897" y="2040785"/>
                            </a:lnTo>
                            <a:lnTo>
                              <a:pt x="1050210" y="2046549"/>
                            </a:lnTo>
                            <a:lnTo>
                              <a:pt x="1037315" y="2057840"/>
                            </a:lnTo>
                            <a:lnTo>
                              <a:pt x="1028411" y="2055111"/>
                            </a:lnTo>
                            <a:lnTo>
                              <a:pt x="1017281" y="2055111"/>
                            </a:lnTo>
                            <a:lnTo>
                              <a:pt x="1015055" y="2057840"/>
                            </a:lnTo>
                            <a:lnTo>
                              <a:pt x="1008377" y="2057840"/>
                            </a:lnTo>
                            <a:lnTo>
                              <a:pt x="1001699" y="2066026"/>
                            </a:lnTo>
                            <a:lnTo>
                              <a:pt x="999473" y="2066026"/>
                            </a:lnTo>
                            <a:lnTo>
                              <a:pt x="992795" y="2068755"/>
                            </a:lnTo>
                            <a:lnTo>
                              <a:pt x="983891" y="2066026"/>
                            </a:lnTo>
                            <a:lnTo>
                              <a:pt x="983891" y="2060568"/>
                            </a:lnTo>
                            <a:lnTo>
                              <a:pt x="981665" y="2060568"/>
                            </a:lnTo>
                            <a:lnTo>
                              <a:pt x="974987" y="2057840"/>
                            </a:lnTo>
                            <a:lnTo>
                              <a:pt x="970535" y="2055111"/>
                            </a:lnTo>
                            <a:lnTo>
                              <a:pt x="972761" y="2049653"/>
                            </a:lnTo>
                            <a:lnTo>
                              <a:pt x="979439" y="2046925"/>
                            </a:lnTo>
                            <a:lnTo>
                              <a:pt x="983891" y="2049653"/>
                            </a:lnTo>
                            <a:lnTo>
                              <a:pt x="988343" y="2046925"/>
                            </a:lnTo>
                            <a:lnTo>
                              <a:pt x="990569" y="2046925"/>
                            </a:lnTo>
                            <a:lnTo>
                              <a:pt x="983891" y="2044196"/>
                            </a:lnTo>
                            <a:lnTo>
                              <a:pt x="983891" y="2038739"/>
                            </a:lnTo>
                            <a:lnTo>
                              <a:pt x="990569" y="2033281"/>
                            </a:lnTo>
                            <a:lnTo>
                              <a:pt x="988343" y="2033281"/>
                            </a:lnTo>
                            <a:lnTo>
                              <a:pt x="990569" y="2025095"/>
                            </a:lnTo>
                            <a:lnTo>
                              <a:pt x="1006151" y="2014180"/>
                            </a:lnTo>
                            <a:lnTo>
                              <a:pt x="997247" y="2014180"/>
                            </a:lnTo>
                            <a:lnTo>
                              <a:pt x="995021" y="2014180"/>
                            </a:lnTo>
                            <a:lnTo>
                              <a:pt x="997247" y="2011451"/>
                            </a:lnTo>
                            <a:lnTo>
                              <a:pt x="992795" y="2014180"/>
                            </a:lnTo>
                            <a:lnTo>
                              <a:pt x="995021" y="2014180"/>
                            </a:lnTo>
                            <a:lnTo>
                              <a:pt x="990569" y="2019637"/>
                            </a:lnTo>
                            <a:lnTo>
                              <a:pt x="990569" y="2025095"/>
                            </a:lnTo>
                            <a:lnTo>
                              <a:pt x="986117" y="2023276"/>
                            </a:lnTo>
                            <a:lnTo>
                              <a:pt x="983891" y="2021456"/>
                            </a:lnTo>
                            <a:lnTo>
                              <a:pt x="983891" y="2014180"/>
                            </a:lnTo>
                            <a:lnTo>
                              <a:pt x="981665" y="2019637"/>
                            </a:lnTo>
                            <a:lnTo>
                              <a:pt x="983891" y="2021456"/>
                            </a:lnTo>
                            <a:lnTo>
                              <a:pt x="983891" y="2022366"/>
                            </a:lnTo>
                            <a:lnTo>
                              <a:pt x="986117" y="2023276"/>
                            </a:lnTo>
                            <a:lnTo>
                              <a:pt x="988343" y="2025095"/>
                            </a:lnTo>
                            <a:lnTo>
                              <a:pt x="988343" y="2033281"/>
                            </a:lnTo>
                            <a:lnTo>
                              <a:pt x="981665" y="2038739"/>
                            </a:lnTo>
                            <a:lnTo>
                              <a:pt x="983891" y="2046925"/>
                            </a:lnTo>
                            <a:lnTo>
                              <a:pt x="979439" y="2046925"/>
                            </a:lnTo>
                            <a:lnTo>
                              <a:pt x="974987" y="2046925"/>
                            </a:lnTo>
                            <a:lnTo>
                              <a:pt x="970535" y="2038739"/>
                            </a:lnTo>
                            <a:lnTo>
                              <a:pt x="963857" y="2038739"/>
                            </a:lnTo>
                            <a:lnTo>
                              <a:pt x="952727" y="2044196"/>
                            </a:lnTo>
                            <a:lnTo>
                              <a:pt x="950501" y="2036010"/>
                            </a:lnTo>
                            <a:lnTo>
                              <a:pt x="946049" y="2036010"/>
                            </a:lnTo>
                            <a:lnTo>
                              <a:pt x="943823" y="2027824"/>
                            </a:lnTo>
                            <a:lnTo>
                              <a:pt x="946049" y="2019637"/>
                            </a:lnTo>
                            <a:lnTo>
                              <a:pt x="941597" y="2014180"/>
                            </a:lnTo>
                            <a:lnTo>
                              <a:pt x="941597" y="2011451"/>
                            </a:lnTo>
                            <a:lnTo>
                              <a:pt x="943823" y="2008722"/>
                            </a:lnTo>
                            <a:lnTo>
                              <a:pt x="943823" y="2000536"/>
                            </a:lnTo>
                            <a:lnTo>
                              <a:pt x="941597" y="1992350"/>
                            </a:lnTo>
                            <a:lnTo>
                              <a:pt x="937145" y="1989621"/>
                            </a:lnTo>
                            <a:lnTo>
                              <a:pt x="941597" y="1989621"/>
                            </a:lnTo>
                            <a:lnTo>
                              <a:pt x="946049" y="1992350"/>
                            </a:lnTo>
                            <a:lnTo>
                              <a:pt x="950501" y="1989621"/>
                            </a:lnTo>
                            <a:lnTo>
                              <a:pt x="950501" y="1992350"/>
                            </a:lnTo>
                            <a:lnTo>
                              <a:pt x="950501" y="1997807"/>
                            </a:lnTo>
                            <a:lnTo>
                              <a:pt x="954953" y="1997807"/>
                            </a:lnTo>
                            <a:lnTo>
                              <a:pt x="954953" y="1992350"/>
                            </a:lnTo>
                            <a:lnTo>
                              <a:pt x="950501" y="1992350"/>
                            </a:lnTo>
                            <a:lnTo>
                              <a:pt x="952727" y="1986892"/>
                            </a:lnTo>
                            <a:lnTo>
                              <a:pt x="959405" y="1981435"/>
                            </a:lnTo>
                            <a:lnTo>
                              <a:pt x="952727" y="1981435"/>
                            </a:lnTo>
                            <a:lnTo>
                              <a:pt x="959405" y="1967791"/>
                            </a:lnTo>
                            <a:lnTo>
                              <a:pt x="970535" y="1962334"/>
                            </a:lnTo>
                            <a:lnTo>
                              <a:pt x="968309" y="1956876"/>
                            </a:lnTo>
                            <a:lnTo>
                              <a:pt x="968309" y="1962334"/>
                            </a:lnTo>
                            <a:lnTo>
                              <a:pt x="963857" y="1962334"/>
                            </a:lnTo>
                            <a:lnTo>
                              <a:pt x="954953" y="1967791"/>
                            </a:lnTo>
                            <a:lnTo>
                              <a:pt x="952727" y="1981435"/>
                            </a:lnTo>
                            <a:lnTo>
                              <a:pt x="950501" y="1986892"/>
                            </a:lnTo>
                            <a:lnTo>
                              <a:pt x="946049" y="1989621"/>
                            </a:lnTo>
                            <a:lnTo>
                              <a:pt x="943823" y="1986892"/>
                            </a:lnTo>
                            <a:lnTo>
                              <a:pt x="941597" y="1986892"/>
                            </a:lnTo>
                            <a:lnTo>
                              <a:pt x="941597" y="1981435"/>
                            </a:lnTo>
                            <a:lnTo>
                              <a:pt x="941597" y="1978706"/>
                            </a:lnTo>
                            <a:lnTo>
                              <a:pt x="937145" y="1981435"/>
                            </a:lnTo>
                            <a:lnTo>
                              <a:pt x="937145" y="1986892"/>
                            </a:lnTo>
                            <a:lnTo>
                              <a:pt x="934919" y="1986892"/>
                            </a:lnTo>
                            <a:lnTo>
                              <a:pt x="926015" y="1986892"/>
                            </a:lnTo>
                            <a:lnTo>
                              <a:pt x="926015" y="1981435"/>
                            </a:lnTo>
                            <a:lnTo>
                              <a:pt x="923789" y="1986892"/>
                            </a:lnTo>
                            <a:lnTo>
                              <a:pt x="926015" y="1986892"/>
                            </a:lnTo>
                            <a:lnTo>
                              <a:pt x="917111" y="1989621"/>
                            </a:lnTo>
                            <a:lnTo>
                              <a:pt x="921563" y="1986892"/>
                            </a:lnTo>
                            <a:lnTo>
                              <a:pt x="921563" y="1978706"/>
                            </a:lnTo>
                            <a:lnTo>
                              <a:pt x="917111" y="1986892"/>
                            </a:lnTo>
                            <a:lnTo>
                              <a:pt x="912659" y="1981435"/>
                            </a:lnTo>
                            <a:lnTo>
                              <a:pt x="908207" y="1981435"/>
                            </a:lnTo>
                            <a:lnTo>
                              <a:pt x="908207" y="1970520"/>
                            </a:lnTo>
                            <a:lnTo>
                              <a:pt x="912659" y="1970520"/>
                            </a:lnTo>
                            <a:lnTo>
                              <a:pt x="908207" y="1965062"/>
                            </a:lnTo>
                            <a:lnTo>
                              <a:pt x="908207" y="1962334"/>
                            </a:lnTo>
                            <a:lnTo>
                              <a:pt x="905981" y="1965062"/>
                            </a:lnTo>
                            <a:lnTo>
                              <a:pt x="905981" y="1956876"/>
                            </a:lnTo>
                            <a:lnTo>
                              <a:pt x="908207" y="1954147"/>
                            </a:lnTo>
                            <a:lnTo>
                              <a:pt x="908207" y="1952783"/>
                            </a:lnTo>
                            <a:lnTo>
                              <a:pt x="912659" y="1951419"/>
                            </a:lnTo>
                            <a:lnTo>
                              <a:pt x="908207" y="1951419"/>
                            </a:lnTo>
                            <a:lnTo>
                              <a:pt x="908207" y="1952783"/>
                            </a:lnTo>
                            <a:lnTo>
                              <a:pt x="903755" y="1954147"/>
                            </a:lnTo>
                            <a:lnTo>
                              <a:pt x="899303" y="1945961"/>
                            </a:lnTo>
                            <a:lnTo>
                              <a:pt x="899303" y="1943233"/>
                            </a:lnTo>
                            <a:lnTo>
                              <a:pt x="899303" y="1935046"/>
                            </a:lnTo>
                            <a:lnTo>
                              <a:pt x="903755" y="1929589"/>
                            </a:lnTo>
                            <a:lnTo>
                              <a:pt x="905981" y="1918674"/>
                            </a:lnTo>
                            <a:lnTo>
                              <a:pt x="908207" y="1918674"/>
                            </a:lnTo>
                            <a:lnTo>
                              <a:pt x="914885" y="1921403"/>
                            </a:lnTo>
                            <a:lnTo>
                              <a:pt x="917111" y="1921403"/>
                            </a:lnTo>
                            <a:lnTo>
                              <a:pt x="921563" y="1921403"/>
                            </a:lnTo>
                            <a:lnTo>
                              <a:pt x="923789" y="1913216"/>
                            </a:lnTo>
                            <a:lnTo>
                              <a:pt x="914885" y="1918674"/>
                            </a:lnTo>
                            <a:lnTo>
                              <a:pt x="912659" y="1918674"/>
                            </a:lnTo>
                            <a:lnTo>
                              <a:pt x="908207" y="1918674"/>
                            </a:lnTo>
                            <a:lnTo>
                              <a:pt x="908207" y="1913216"/>
                            </a:lnTo>
                            <a:lnTo>
                              <a:pt x="914885" y="1907759"/>
                            </a:lnTo>
                            <a:lnTo>
                              <a:pt x="923789" y="1888658"/>
                            </a:lnTo>
                            <a:lnTo>
                              <a:pt x="930467" y="1883200"/>
                            </a:lnTo>
                            <a:lnTo>
                              <a:pt x="926015" y="1875014"/>
                            </a:lnTo>
                            <a:lnTo>
                              <a:pt x="930467" y="1875014"/>
                            </a:lnTo>
                            <a:lnTo>
                              <a:pt x="932693" y="1872285"/>
                            </a:lnTo>
                            <a:lnTo>
                              <a:pt x="926015" y="1875014"/>
                            </a:lnTo>
                            <a:lnTo>
                              <a:pt x="926015" y="1883200"/>
                            </a:lnTo>
                            <a:lnTo>
                              <a:pt x="923789" y="1883200"/>
                            </a:lnTo>
                            <a:lnTo>
                              <a:pt x="921563" y="1885929"/>
                            </a:lnTo>
                            <a:lnTo>
                              <a:pt x="912659" y="1907759"/>
                            </a:lnTo>
                            <a:lnTo>
                              <a:pt x="905981" y="1905030"/>
                            </a:lnTo>
                            <a:lnTo>
                              <a:pt x="905981" y="1899573"/>
                            </a:lnTo>
                            <a:lnTo>
                              <a:pt x="903755" y="1894115"/>
                            </a:lnTo>
                            <a:lnTo>
                              <a:pt x="903755" y="1885929"/>
                            </a:lnTo>
                            <a:lnTo>
                              <a:pt x="905981" y="1885929"/>
                            </a:lnTo>
                            <a:lnTo>
                              <a:pt x="905981" y="1883200"/>
                            </a:lnTo>
                            <a:lnTo>
                              <a:pt x="899303" y="1883200"/>
                            </a:lnTo>
                            <a:lnTo>
                              <a:pt x="894851" y="1866828"/>
                            </a:lnTo>
                            <a:lnTo>
                              <a:pt x="888173" y="1866828"/>
                            </a:lnTo>
                            <a:lnTo>
                              <a:pt x="885947" y="1877743"/>
                            </a:lnTo>
                            <a:lnTo>
                              <a:pt x="883721" y="1877743"/>
                            </a:lnTo>
                            <a:lnTo>
                              <a:pt x="883721" y="1867919"/>
                            </a:lnTo>
                            <a:lnTo>
                              <a:pt x="885947" y="1865736"/>
                            </a:lnTo>
                            <a:lnTo>
                              <a:pt x="894851" y="1861370"/>
                            </a:lnTo>
                            <a:lnTo>
                              <a:pt x="894851" y="1850455"/>
                            </a:lnTo>
                            <a:lnTo>
                              <a:pt x="888173" y="1842269"/>
                            </a:lnTo>
                            <a:lnTo>
                              <a:pt x="890399" y="1850455"/>
                            </a:lnTo>
                            <a:lnTo>
                              <a:pt x="890399" y="1861370"/>
                            </a:lnTo>
                            <a:lnTo>
                              <a:pt x="885947" y="1865736"/>
                            </a:lnTo>
                            <a:lnTo>
                              <a:pt x="883721" y="1866828"/>
                            </a:lnTo>
                            <a:lnTo>
                              <a:pt x="883721" y="1867919"/>
                            </a:lnTo>
                            <a:lnTo>
                              <a:pt x="879269" y="1872285"/>
                            </a:lnTo>
                            <a:lnTo>
                              <a:pt x="879269" y="1877743"/>
                            </a:lnTo>
                            <a:lnTo>
                              <a:pt x="885947" y="1883200"/>
                            </a:lnTo>
                            <a:lnTo>
                              <a:pt x="890399" y="1872285"/>
                            </a:lnTo>
                            <a:lnTo>
                              <a:pt x="894851" y="1883200"/>
                            </a:lnTo>
                            <a:lnTo>
                              <a:pt x="894851" y="1894115"/>
                            </a:lnTo>
                            <a:lnTo>
                              <a:pt x="899303" y="1896844"/>
                            </a:lnTo>
                            <a:lnTo>
                              <a:pt x="897077" y="1899573"/>
                            </a:lnTo>
                            <a:lnTo>
                              <a:pt x="903755" y="1905030"/>
                            </a:lnTo>
                            <a:lnTo>
                              <a:pt x="899303" y="1910488"/>
                            </a:lnTo>
                            <a:lnTo>
                              <a:pt x="890399" y="1910488"/>
                            </a:lnTo>
                            <a:lnTo>
                              <a:pt x="888173" y="1913216"/>
                            </a:lnTo>
                            <a:lnTo>
                              <a:pt x="885947" y="1913216"/>
                            </a:lnTo>
                            <a:lnTo>
                              <a:pt x="888173" y="1918674"/>
                            </a:lnTo>
                            <a:lnTo>
                              <a:pt x="888173" y="1913216"/>
                            </a:lnTo>
                            <a:lnTo>
                              <a:pt x="894851" y="1913216"/>
                            </a:lnTo>
                            <a:lnTo>
                              <a:pt x="894851" y="1924131"/>
                            </a:lnTo>
                            <a:lnTo>
                              <a:pt x="897077" y="1935046"/>
                            </a:lnTo>
                            <a:lnTo>
                              <a:pt x="894851" y="1940504"/>
                            </a:lnTo>
                            <a:lnTo>
                              <a:pt x="894851" y="1945961"/>
                            </a:lnTo>
                            <a:lnTo>
                              <a:pt x="885947" y="1945961"/>
                            </a:lnTo>
                            <a:lnTo>
                              <a:pt x="883721" y="1951419"/>
                            </a:lnTo>
                            <a:lnTo>
                              <a:pt x="883721" y="1945961"/>
                            </a:lnTo>
                            <a:lnTo>
                              <a:pt x="879269" y="1943233"/>
                            </a:lnTo>
                            <a:lnTo>
                              <a:pt x="883721" y="1951419"/>
                            </a:lnTo>
                            <a:lnTo>
                              <a:pt x="874817" y="1956876"/>
                            </a:lnTo>
                            <a:lnTo>
                              <a:pt x="872591" y="1955512"/>
                            </a:lnTo>
                            <a:lnTo>
                              <a:pt x="874817" y="1954147"/>
                            </a:lnTo>
                            <a:lnTo>
                              <a:pt x="872591" y="1952783"/>
                            </a:lnTo>
                            <a:lnTo>
                              <a:pt x="874817" y="1951419"/>
                            </a:lnTo>
                            <a:lnTo>
                              <a:pt x="870365" y="1951419"/>
                            </a:lnTo>
                            <a:lnTo>
                              <a:pt x="872591" y="1952783"/>
                            </a:lnTo>
                            <a:lnTo>
                              <a:pt x="870365" y="1954147"/>
                            </a:lnTo>
                            <a:lnTo>
                              <a:pt x="872591" y="1955512"/>
                            </a:lnTo>
                            <a:lnTo>
                              <a:pt x="870365" y="1956876"/>
                            </a:lnTo>
                            <a:lnTo>
                              <a:pt x="874817" y="1956876"/>
                            </a:lnTo>
                            <a:lnTo>
                              <a:pt x="870365" y="1965062"/>
                            </a:lnTo>
                            <a:lnTo>
                              <a:pt x="870365" y="1962334"/>
                            </a:lnTo>
                            <a:lnTo>
                              <a:pt x="859235" y="1956876"/>
                            </a:lnTo>
                            <a:lnTo>
                              <a:pt x="859235" y="1965062"/>
                            </a:lnTo>
                            <a:lnTo>
                              <a:pt x="857009" y="1967791"/>
                            </a:lnTo>
                            <a:lnTo>
                              <a:pt x="850331" y="1962334"/>
                            </a:lnTo>
                            <a:lnTo>
                              <a:pt x="848105" y="1956876"/>
                            </a:lnTo>
                            <a:lnTo>
                              <a:pt x="852557" y="1954147"/>
                            </a:lnTo>
                            <a:lnTo>
                              <a:pt x="850331" y="1954147"/>
                            </a:lnTo>
                            <a:lnTo>
                              <a:pt x="850331" y="1951419"/>
                            </a:lnTo>
                            <a:lnTo>
                              <a:pt x="848105" y="1956876"/>
                            </a:lnTo>
                            <a:lnTo>
                              <a:pt x="848105" y="1954147"/>
                            </a:lnTo>
                            <a:lnTo>
                              <a:pt x="852557" y="1943233"/>
                            </a:lnTo>
                            <a:lnTo>
                              <a:pt x="857009" y="1932318"/>
                            </a:lnTo>
                            <a:lnTo>
                              <a:pt x="857009" y="1929589"/>
                            </a:lnTo>
                            <a:lnTo>
                              <a:pt x="852557" y="1943233"/>
                            </a:lnTo>
                            <a:lnTo>
                              <a:pt x="848105" y="1951419"/>
                            </a:lnTo>
                            <a:lnTo>
                              <a:pt x="843653" y="1954147"/>
                            </a:lnTo>
                            <a:lnTo>
                              <a:pt x="841427" y="1951419"/>
                            </a:lnTo>
                            <a:lnTo>
                              <a:pt x="843653" y="1945961"/>
                            </a:lnTo>
                            <a:lnTo>
                              <a:pt x="841427" y="1943233"/>
                            </a:lnTo>
                            <a:lnTo>
                              <a:pt x="843653" y="1943233"/>
                            </a:lnTo>
                            <a:lnTo>
                              <a:pt x="839201" y="1940504"/>
                            </a:lnTo>
                            <a:lnTo>
                              <a:pt x="839201" y="1943233"/>
                            </a:lnTo>
                            <a:lnTo>
                              <a:pt x="841427" y="1945961"/>
                            </a:lnTo>
                            <a:lnTo>
                              <a:pt x="841427" y="1951419"/>
                            </a:lnTo>
                            <a:lnTo>
                              <a:pt x="841427" y="1956876"/>
                            </a:lnTo>
                            <a:lnTo>
                              <a:pt x="839201" y="1951419"/>
                            </a:lnTo>
                            <a:lnTo>
                              <a:pt x="830297" y="1954147"/>
                            </a:lnTo>
                            <a:lnTo>
                              <a:pt x="836975" y="1954147"/>
                            </a:lnTo>
                            <a:lnTo>
                              <a:pt x="836975" y="1956876"/>
                            </a:lnTo>
                            <a:lnTo>
                              <a:pt x="841427" y="1956876"/>
                            </a:lnTo>
                            <a:lnTo>
                              <a:pt x="843653" y="1956876"/>
                            </a:lnTo>
                            <a:lnTo>
                              <a:pt x="857009" y="1970520"/>
                            </a:lnTo>
                            <a:lnTo>
                              <a:pt x="859235" y="1970520"/>
                            </a:lnTo>
                            <a:lnTo>
                              <a:pt x="861461" y="1978706"/>
                            </a:lnTo>
                            <a:lnTo>
                              <a:pt x="861461" y="1970520"/>
                            </a:lnTo>
                            <a:lnTo>
                              <a:pt x="865913" y="1967791"/>
                            </a:lnTo>
                            <a:lnTo>
                              <a:pt x="870365" y="1970520"/>
                            </a:lnTo>
                            <a:lnTo>
                              <a:pt x="870365" y="1967791"/>
                            </a:lnTo>
                            <a:lnTo>
                              <a:pt x="879269" y="1962334"/>
                            </a:lnTo>
                            <a:lnTo>
                              <a:pt x="879269" y="1956876"/>
                            </a:lnTo>
                            <a:lnTo>
                              <a:pt x="883721" y="1954147"/>
                            </a:lnTo>
                            <a:lnTo>
                              <a:pt x="894851" y="1954147"/>
                            </a:lnTo>
                            <a:lnTo>
                              <a:pt x="899303" y="1956876"/>
                            </a:lnTo>
                            <a:lnTo>
                              <a:pt x="894851" y="1962334"/>
                            </a:lnTo>
                            <a:lnTo>
                              <a:pt x="899303" y="1965062"/>
                            </a:lnTo>
                            <a:lnTo>
                              <a:pt x="899303" y="1967791"/>
                            </a:lnTo>
                            <a:lnTo>
                              <a:pt x="903755" y="1970520"/>
                            </a:lnTo>
                            <a:lnTo>
                              <a:pt x="899303" y="1978706"/>
                            </a:lnTo>
                            <a:lnTo>
                              <a:pt x="894851" y="1975977"/>
                            </a:lnTo>
                            <a:lnTo>
                              <a:pt x="894851" y="1978706"/>
                            </a:lnTo>
                            <a:lnTo>
                              <a:pt x="888173" y="1981435"/>
                            </a:lnTo>
                            <a:lnTo>
                              <a:pt x="888173" y="1978706"/>
                            </a:lnTo>
                            <a:lnTo>
                              <a:pt x="885947" y="1975977"/>
                            </a:lnTo>
                            <a:lnTo>
                              <a:pt x="885947" y="1978706"/>
                            </a:lnTo>
                            <a:lnTo>
                              <a:pt x="888173" y="1978706"/>
                            </a:lnTo>
                            <a:lnTo>
                              <a:pt x="885947" y="1981435"/>
                            </a:lnTo>
                            <a:lnTo>
                              <a:pt x="879269" y="1981435"/>
                            </a:lnTo>
                            <a:lnTo>
                              <a:pt x="877043" y="1986892"/>
                            </a:lnTo>
                            <a:lnTo>
                              <a:pt x="879269" y="1986892"/>
                            </a:lnTo>
                            <a:lnTo>
                              <a:pt x="888173" y="1986892"/>
                            </a:lnTo>
                            <a:lnTo>
                              <a:pt x="885947" y="1989621"/>
                            </a:lnTo>
                            <a:lnTo>
                              <a:pt x="894851" y="1989621"/>
                            </a:lnTo>
                            <a:lnTo>
                              <a:pt x="897077" y="1986892"/>
                            </a:lnTo>
                            <a:lnTo>
                              <a:pt x="899303" y="1989621"/>
                            </a:lnTo>
                            <a:lnTo>
                              <a:pt x="903755" y="1997807"/>
                            </a:lnTo>
                            <a:lnTo>
                              <a:pt x="897077" y="2000536"/>
                            </a:lnTo>
                            <a:lnTo>
                              <a:pt x="894851" y="2000536"/>
                            </a:lnTo>
                            <a:lnTo>
                              <a:pt x="894851" y="2003265"/>
                            </a:lnTo>
                            <a:lnTo>
                              <a:pt x="897077" y="2003265"/>
                            </a:lnTo>
                            <a:lnTo>
                              <a:pt x="903755" y="2000536"/>
                            </a:lnTo>
                            <a:lnTo>
                              <a:pt x="903755" y="1997807"/>
                            </a:lnTo>
                            <a:lnTo>
                              <a:pt x="914885" y="1989621"/>
                            </a:lnTo>
                            <a:lnTo>
                              <a:pt x="917111" y="1989621"/>
                            </a:lnTo>
                            <a:lnTo>
                              <a:pt x="917111" y="2003265"/>
                            </a:lnTo>
                            <a:lnTo>
                              <a:pt x="917111" y="2008722"/>
                            </a:lnTo>
                            <a:lnTo>
                              <a:pt x="905981" y="2011451"/>
                            </a:lnTo>
                            <a:lnTo>
                              <a:pt x="897077" y="2019637"/>
                            </a:lnTo>
                            <a:lnTo>
                              <a:pt x="897077" y="2022366"/>
                            </a:lnTo>
                            <a:lnTo>
                              <a:pt x="905981" y="2027824"/>
                            </a:lnTo>
                            <a:lnTo>
                              <a:pt x="905981" y="2036010"/>
                            </a:lnTo>
                            <a:lnTo>
                              <a:pt x="890399" y="2036010"/>
                            </a:lnTo>
                            <a:lnTo>
                              <a:pt x="885947" y="2044196"/>
                            </a:lnTo>
                            <a:lnTo>
                              <a:pt x="883721" y="2036010"/>
                            </a:lnTo>
                            <a:lnTo>
                              <a:pt x="888173" y="2027824"/>
                            </a:lnTo>
                            <a:lnTo>
                              <a:pt x="883721" y="2022366"/>
                            </a:lnTo>
                            <a:lnTo>
                              <a:pt x="852557" y="1992350"/>
                            </a:lnTo>
                            <a:lnTo>
                              <a:pt x="832523" y="1986892"/>
                            </a:lnTo>
                            <a:lnTo>
                              <a:pt x="803585" y="1986892"/>
                            </a:lnTo>
                            <a:lnTo>
                              <a:pt x="792455" y="1978706"/>
                            </a:lnTo>
                            <a:lnTo>
                              <a:pt x="785777" y="1981435"/>
                            </a:lnTo>
                            <a:lnTo>
                              <a:pt x="781325" y="1978706"/>
                            </a:lnTo>
                            <a:lnTo>
                              <a:pt x="759065" y="1986892"/>
                            </a:lnTo>
                            <a:lnTo>
                              <a:pt x="754613" y="1992350"/>
                            </a:lnTo>
                            <a:lnTo>
                              <a:pt x="752387" y="1992350"/>
                            </a:lnTo>
                            <a:lnTo>
                              <a:pt x="752387" y="2000536"/>
                            </a:lnTo>
                            <a:lnTo>
                              <a:pt x="739031" y="2008722"/>
                            </a:lnTo>
                            <a:lnTo>
                              <a:pt x="739031" y="2014180"/>
                            </a:lnTo>
                            <a:lnTo>
                              <a:pt x="734579" y="2011451"/>
                            </a:lnTo>
                            <a:lnTo>
                              <a:pt x="725675" y="2008722"/>
                            </a:lnTo>
                            <a:lnTo>
                              <a:pt x="721223" y="2014180"/>
                            </a:lnTo>
                            <a:lnTo>
                              <a:pt x="716771" y="2014180"/>
                            </a:lnTo>
                            <a:lnTo>
                              <a:pt x="707867" y="2019637"/>
                            </a:lnTo>
                            <a:lnTo>
                              <a:pt x="692285" y="2022366"/>
                            </a:lnTo>
                            <a:lnTo>
                              <a:pt x="678929" y="2011451"/>
                            </a:lnTo>
                            <a:lnTo>
                              <a:pt x="672251" y="2011451"/>
                            </a:lnTo>
                            <a:lnTo>
                              <a:pt x="665573" y="2022366"/>
                            </a:lnTo>
                            <a:lnTo>
                              <a:pt x="661121" y="2014180"/>
                            </a:lnTo>
                            <a:lnTo>
                              <a:pt x="654443" y="2022366"/>
                            </a:lnTo>
                            <a:lnTo>
                              <a:pt x="643313" y="2019637"/>
                            </a:lnTo>
                            <a:lnTo>
                              <a:pt x="643313" y="2014180"/>
                            </a:lnTo>
                            <a:lnTo>
                              <a:pt x="661121" y="2003265"/>
                            </a:lnTo>
                            <a:lnTo>
                              <a:pt x="649991" y="2008722"/>
                            </a:lnTo>
                            <a:lnTo>
                              <a:pt x="645539" y="2000536"/>
                            </a:lnTo>
                            <a:lnTo>
                              <a:pt x="649991" y="1992350"/>
                            </a:lnTo>
                            <a:lnTo>
                              <a:pt x="645539" y="1992350"/>
                            </a:lnTo>
                            <a:lnTo>
                              <a:pt x="645539" y="1997807"/>
                            </a:lnTo>
                            <a:lnTo>
                              <a:pt x="645539" y="2000536"/>
                            </a:lnTo>
                            <a:lnTo>
                              <a:pt x="645539" y="2003265"/>
                            </a:lnTo>
                            <a:lnTo>
                              <a:pt x="641087" y="2011451"/>
                            </a:lnTo>
                            <a:lnTo>
                              <a:pt x="632183" y="2022366"/>
                            </a:lnTo>
                            <a:lnTo>
                              <a:pt x="625505" y="2019637"/>
                            </a:lnTo>
                            <a:lnTo>
                              <a:pt x="625505" y="2027824"/>
                            </a:lnTo>
                            <a:lnTo>
                              <a:pt x="618827" y="2027824"/>
                            </a:lnTo>
                            <a:lnTo>
                              <a:pt x="618827" y="2025095"/>
                            </a:lnTo>
                            <a:lnTo>
                              <a:pt x="614375" y="2022366"/>
                            </a:lnTo>
                            <a:lnTo>
                              <a:pt x="616601" y="2003265"/>
                            </a:lnTo>
                            <a:lnTo>
                              <a:pt x="614375" y="2000536"/>
                            </a:lnTo>
                            <a:lnTo>
                              <a:pt x="612149" y="1992350"/>
                            </a:lnTo>
                            <a:lnTo>
                              <a:pt x="605471" y="1989621"/>
                            </a:lnTo>
                            <a:lnTo>
                              <a:pt x="607697" y="1992350"/>
                            </a:lnTo>
                            <a:lnTo>
                              <a:pt x="605471" y="1992350"/>
                            </a:lnTo>
                            <a:lnTo>
                              <a:pt x="605471" y="1997807"/>
                            </a:lnTo>
                            <a:lnTo>
                              <a:pt x="607697" y="1997807"/>
                            </a:lnTo>
                            <a:lnTo>
                              <a:pt x="605471" y="2000536"/>
                            </a:lnTo>
                            <a:lnTo>
                              <a:pt x="594341" y="2000536"/>
                            </a:lnTo>
                            <a:lnTo>
                              <a:pt x="572081" y="2008722"/>
                            </a:lnTo>
                            <a:lnTo>
                              <a:pt x="569855" y="2014180"/>
                            </a:lnTo>
                            <a:lnTo>
                              <a:pt x="567629" y="2019637"/>
                            </a:lnTo>
                            <a:lnTo>
                              <a:pt x="567629" y="2027824"/>
                            </a:lnTo>
                            <a:lnTo>
                              <a:pt x="572081" y="2036010"/>
                            </a:lnTo>
                            <a:lnTo>
                              <a:pt x="576533" y="2044196"/>
                            </a:lnTo>
                            <a:lnTo>
                              <a:pt x="569855" y="2044196"/>
                            </a:lnTo>
                            <a:lnTo>
                              <a:pt x="567629" y="2046925"/>
                            </a:lnTo>
                            <a:lnTo>
                              <a:pt x="558725" y="2055111"/>
                            </a:lnTo>
                            <a:lnTo>
                              <a:pt x="556499" y="2060568"/>
                            </a:lnTo>
                            <a:lnTo>
                              <a:pt x="558725" y="2066026"/>
                            </a:lnTo>
                            <a:lnTo>
                              <a:pt x="556499" y="2071483"/>
                            </a:lnTo>
                            <a:lnTo>
                              <a:pt x="556499" y="2076941"/>
                            </a:lnTo>
                            <a:lnTo>
                              <a:pt x="556499" y="2085127"/>
                            </a:lnTo>
                            <a:lnTo>
                              <a:pt x="565403" y="2090585"/>
                            </a:lnTo>
                            <a:lnTo>
                              <a:pt x="560951" y="2093313"/>
                            </a:lnTo>
                            <a:lnTo>
                              <a:pt x="565403" y="2096042"/>
                            </a:lnTo>
                            <a:lnTo>
                              <a:pt x="556499" y="2101500"/>
                            </a:lnTo>
                            <a:lnTo>
                              <a:pt x="552047" y="2106957"/>
                            </a:lnTo>
                            <a:lnTo>
                              <a:pt x="556499" y="2112415"/>
                            </a:lnTo>
                            <a:lnTo>
                              <a:pt x="547595" y="2123329"/>
                            </a:lnTo>
                            <a:lnTo>
                              <a:pt x="543143" y="2134244"/>
                            </a:lnTo>
                            <a:lnTo>
                              <a:pt x="540917" y="2134244"/>
                            </a:lnTo>
                            <a:lnTo>
                              <a:pt x="538691" y="2126058"/>
                            </a:lnTo>
                            <a:lnTo>
                              <a:pt x="538691" y="2123329"/>
                            </a:lnTo>
                            <a:lnTo>
                              <a:pt x="534239" y="2117872"/>
                            </a:lnTo>
                            <a:lnTo>
                              <a:pt x="523109" y="2117872"/>
                            </a:lnTo>
                            <a:lnTo>
                              <a:pt x="520883" y="2112415"/>
                            </a:lnTo>
                            <a:lnTo>
                              <a:pt x="514205" y="2115143"/>
                            </a:lnTo>
                            <a:lnTo>
                              <a:pt x="509753" y="2112415"/>
                            </a:lnTo>
                            <a:lnTo>
                              <a:pt x="503075" y="2117872"/>
                            </a:lnTo>
                            <a:lnTo>
                              <a:pt x="500849" y="2126058"/>
                            </a:lnTo>
                            <a:lnTo>
                              <a:pt x="496397" y="2126058"/>
                            </a:lnTo>
                            <a:lnTo>
                              <a:pt x="487493" y="2136973"/>
                            </a:lnTo>
                            <a:lnTo>
                              <a:pt x="485267" y="2136973"/>
                            </a:lnTo>
                            <a:lnTo>
                              <a:pt x="483041" y="2142431"/>
                            </a:lnTo>
                            <a:lnTo>
                              <a:pt x="480815" y="2142431"/>
                            </a:lnTo>
                            <a:lnTo>
                              <a:pt x="480815" y="2150617"/>
                            </a:lnTo>
                            <a:lnTo>
                              <a:pt x="474137" y="2153346"/>
                            </a:lnTo>
                            <a:lnTo>
                              <a:pt x="471911" y="2153346"/>
                            </a:lnTo>
                            <a:lnTo>
                              <a:pt x="471911" y="2147888"/>
                            </a:lnTo>
                            <a:lnTo>
                              <a:pt x="465233" y="2142431"/>
                            </a:lnTo>
                            <a:lnTo>
                              <a:pt x="456329" y="2142431"/>
                            </a:lnTo>
                            <a:lnTo>
                              <a:pt x="445199" y="2158803"/>
                            </a:lnTo>
                            <a:lnTo>
                              <a:pt x="445199" y="2164261"/>
                            </a:lnTo>
                            <a:lnTo>
                              <a:pt x="440747" y="2164261"/>
                            </a:lnTo>
                            <a:lnTo>
                              <a:pt x="440747" y="2191548"/>
                            </a:lnTo>
                            <a:lnTo>
                              <a:pt x="436295" y="2197006"/>
                            </a:lnTo>
                            <a:lnTo>
                              <a:pt x="436295" y="2205192"/>
                            </a:lnTo>
                            <a:lnTo>
                              <a:pt x="427391" y="2205192"/>
                            </a:lnTo>
                            <a:lnTo>
                              <a:pt x="418487" y="2216107"/>
                            </a:lnTo>
                            <a:lnTo>
                              <a:pt x="416261" y="2216107"/>
                            </a:lnTo>
                            <a:lnTo>
                              <a:pt x="416261" y="2205192"/>
                            </a:lnTo>
                            <a:lnTo>
                              <a:pt x="418487" y="2199734"/>
                            </a:lnTo>
                            <a:lnTo>
                              <a:pt x="420713" y="2205192"/>
                            </a:lnTo>
                            <a:lnTo>
                              <a:pt x="427391" y="2191548"/>
                            </a:lnTo>
                            <a:lnTo>
                              <a:pt x="429617" y="2194277"/>
                            </a:lnTo>
                            <a:lnTo>
                              <a:pt x="434069" y="2194277"/>
                            </a:lnTo>
                            <a:lnTo>
                              <a:pt x="434069" y="2191548"/>
                            </a:lnTo>
                            <a:lnTo>
                              <a:pt x="429617" y="2191548"/>
                            </a:lnTo>
                            <a:lnTo>
                              <a:pt x="427391" y="2191548"/>
                            </a:lnTo>
                            <a:lnTo>
                              <a:pt x="429617" y="2183362"/>
                            </a:lnTo>
                            <a:lnTo>
                              <a:pt x="425165" y="2186091"/>
                            </a:lnTo>
                            <a:lnTo>
                              <a:pt x="434069" y="2172447"/>
                            </a:lnTo>
                            <a:lnTo>
                              <a:pt x="427391" y="2175176"/>
                            </a:lnTo>
                            <a:lnTo>
                              <a:pt x="427391" y="2180633"/>
                            </a:lnTo>
                            <a:lnTo>
                              <a:pt x="420713" y="2180633"/>
                            </a:lnTo>
                            <a:lnTo>
                              <a:pt x="425165" y="2186091"/>
                            </a:lnTo>
                            <a:lnTo>
                              <a:pt x="420713" y="2191548"/>
                            </a:lnTo>
                            <a:lnTo>
                              <a:pt x="420713" y="2197006"/>
                            </a:lnTo>
                            <a:lnTo>
                              <a:pt x="418487" y="2194277"/>
                            </a:lnTo>
                            <a:lnTo>
                              <a:pt x="409583" y="2197006"/>
                            </a:lnTo>
                            <a:lnTo>
                              <a:pt x="411809" y="2169718"/>
                            </a:lnTo>
                            <a:lnTo>
                              <a:pt x="418487" y="2164261"/>
                            </a:lnTo>
                            <a:lnTo>
                              <a:pt x="418487" y="2158803"/>
                            </a:lnTo>
                            <a:lnTo>
                              <a:pt x="416261" y="2164261"/>
                            </a:lnTo>
                            <a:lnTo>
                              <a:pt x="409583" y="2169718"/>
                            </a:lnTo>
                            <a:lnTo>
                              <a:pt x="407357" y="2142431"/>
                            </a:lnTo>
                            <a:lnTo>
                              <a:pt x="409583" y="2139702"/>
                            </a:lnTo>
                            <a:lnTo>
                              <a:pt x="411809" y="2136973"/>
                            </a:lnTo>
                            <a:lnTo>
                              <a:pt x="411809" y="2123329"/>
                            </a:lnTo>
                            <a:lnTo>
                              <a:pt x="420713" y="2117872"/>
                            </a:lnTo>
                            <a:lnTo>
                              <a:pt x="425165" y="2123329"/>
                            </a:lnTo>
                            <a:lnTo>
                              <a:pt x="427391" y="2123329"/>
                            </a:lnTo>
                            <a:lnTo>
                              <a:pt x="429617" y="2123329"/>
                            </a:lnTo>
                            <a:lnTo>
                              <a:pt x="434069" y="2126058"/>
                            </a:lnTo>
                            <a:lnTo>
                              <a:pt x="434069" y="2123329"/>
                            </a:lnTo>
                            <a:lnTo>
                              <a:pt x="438521" y="2117872"/>
                            </a:lnTo>
                            <a:lnTo>
                              <a:pt x="445199" y="2123329"/>
                            </a:lnTo>
                            <a:lnTo>
                              <a:pt x="445199" y="2117872"/>
                            </a:lnTo>
                            <a:lnTo>
                              <a:pt x="438521" y="2115143"/>
                            </a:lnTo>
                            <a:lnTo>
                              <a:pt x="438521" y="2112415"/>
                            </a:lnTo>
                            <a:lnTo>
                              <a:pt x="447425" y="2115143"/>
                            </a:lnTo>
                            <a:lnTo>
                              <a:pt x="447425" y="2112415"/>
                            </a:lnTo>
                            <a:lnTo>
                              <a:pt x="447425" y="2106957"/>
                            </a:lnTo>
                            <a:lnTo>
                              <a:pt x="447425" y="2104228"/>
                            </a:lnTo>
                            <a:lnTo>
                              <a:pt x="445199" y="2106957"/>
                            </a:lnTo>
                            <a:lnTo>
                              <a:pt x="440747" y="2106957"/>
                            </a:lnTo>
                            <a:lnTo>
                              <a:pt x="440747" y="2112415"/>
                            </a:lnTo>
                            <a:lnTo>
                              <a:pt x="438521" y="2112415"/>
                            </a:lnTo>
                            <a:lnTo>
                              <a:pt x="436295" y="2112415"/>
                            </a:lnTo>
                            <a:lnTo>
                              <a:pt x="436295" y="2117872"/>
                            </a:lnTo>
                            <a:lnTo>
                              <a:pt x="434069" y="2117872"/>
                            </a:lnTo>
                            <a:lnTo>
                              <a:pt x="427391" y="2123329"/>
                            </a:lnTo>
                            <a:lnTo>
                              <a:pt x="425165" y="2115143"/>
                            </a:lnTo>
                            <a:lnTo>
                              <a:pt x="418487" y="2117872"/>
                            </a:lnTo>
                            <a:lnTo>
                              <a:pt x="420713" y="2104228"/>
                            </a:lnTo>
                            <a:lnTo>
                              <a:pt x="416261" y="2096042"/>
                            </a:lnTo>
                            <a:lnTo>
                              <a:pt x="420713" y="2093313"/>
                            </a:lnTo>
                            <a:lnTo>
                              <a:pt x="425165" y="2076941"/>
                            </a:lnTo>
                            <a:lnTo>
                              <a:pt x="436295" y="2057840"/>
                            </a:lnTo>
                            <a:lnTo>
                              <a:pt x="427391" y="2066026"/>
                            </a:lnTo>
                            <a:lnTo>
                              <a:pt x="425165" y="2076941"/>
                            </a:lnTo>
                            <a:lnTo>
                              <a:pt x="418487" y="2085127"/>
                            </a:lnTo>
                            <a:lnTo>
                              <a:pt x="420713" y="2090585"/>
                            </a:lnTo>
                            <a:lnTo>
                              <a:pt x="416261" y="2093313"/>
                            </a:lnTo>
                            <a:lnTo>
                              <a:pt x="411809" y="2101500"/>
                            </a:lnTo>
                            <a:lnTo>
                              <a:pt x="409583" y="2093313"/>
                            </a:lnTo>
                            <a:lnTo>
                              <a:pt x="406615" y="2092101"/>
                            </a:lnTo>
                            <a:lnTo>
                              <a:pt x="401894" y="2084383"/>
                            </a:lnTo>
                            <a:lnTo>
                              <a:pt x="400679" y="2076941"/>
                            </a:lnTo>
                            <a:lnTo>
                              <a:pt x="400679" y="2082398"/>
                            </a:lnTo>
                            <a:lnTo>
                              <a:pt x="401894" y="2084383"/>
                            </a:lnTo>
                            <a:lnTo>
                              <a:pt x="402905" y="2090585"/>
                            </a:lnTo>
                            <a:lnTo>
                              <a:pt x="406615" y="2092101"/>
                            </a:lnTo>
                            <a:lnTo>
                              <a:pt x="407357" y="2093313"/>
                            </a:lnTo>
                            <a:lnTo>
                              <a:pt x="398453" y="2093313"/>
                            </a:lnTo>
                            <a:lnTo>
                              <a:pt x="407357" y="2096042"/>
                            </a:lnTo>
                            <a:lnTo>
                              <a:pt x="409583" y="2101500"/>
                            </a:lnTo>
                            <a:lnTo>
                              <a:pt x="409583" y="2104228"/>
                            </a:lnTo>
                            <a:lnTo>
                              <a:pt x="416261" y="2101500"/>
                            </a:lnTo>
                            <a:lnTo>
                              <a:pt x="418487" y="2104228"/>
                            </a:lnTo>
                            <a:lnTo>
                              <a:pt x="411809" y="2106957"/>
                            </a:lnTo>
                            <a:lnTo>
                              <a:pt x="416261" y="2117872"/>
                            </a:lnTo>
                            <a:lnTo>
                              <a:pt x="409583" y="2123329"/>
                            </a:lnTo>
                            <a:lnTo>
                              <a:pt x="409583" y="2115143"/>
                            </a:lnTo>
                            <a:lnTo>
                              <a:pt x="402905" y="2115143"/>
                            </a:lnTo>
                            <a:lnTo>
                              <a:pt x="409583" y="2123329"/>
                            </a:lnTo>
                            <a:lnTo>
                              <a:pt x="409583" y="2136973"/>
                            </a:lnTo>
                            <a:lnTo>
                              <a:pt x="407357" y="2134244"/>
                            </a:lnTo>
                            <a:lnTo>
                              <a:pt x="402905" y="2134244"/>
                            </a:lnTo>
                            <a:lnTo>
                              <a:pt x="407357" y="2136973"/>
                            </a:lnTo>
                            <a:lnTo>
                              <a:pt x="400679" y="2142431"/>
                            </a:lnTo>
                            <a:lnTo>
                              <a:pt x="398453" y="2142431"/>
                            </a:lnTo>
                            <a:lnTo>
                              <a:pt x="391775" y="2153346"/>
                            </a:lnTo>
                            <a:lnTo>
                              <a:pt x="391775" y="2147888"/>
                            </a:lnTo>
                            <a:lnTo>
                              <a:pt x="389549" y="2142431"/>
                            </a:lnTo>
                            <a:lnTo>
                              <a:pt x="389549" y="2136973"/>
                            </a:lnTo>
                            <a:lnTo>
                              <a:pt x="387323" y="2139702"/>
                            </a:lnTo>
                            <a:lnTo>
                              <a:pt x="373967" y="2136973"/>
                            </a:lnTo>
                            <a:lnTo>
                              <a:pt x="371741" y="2134244"/>
                            </a:lnTo>
                            <a:lnTo>
                              <a:pt x="369515" y="2134244"/>
                            </a:lnTo>
                            <a:lnTo>
                              <a:pt x="371741" y="2136973"/>
                            </a:lnTo>
                            <a:lnTo>
                              <a:pt x="373967" y="2136973"/>
                            </a:lnTo>
                            <a:lnTo>
                              <a:pt x="382871" y="2139702"/>
                            </a:lnTo>
                            <a:lnTo>
                              <a:pt x="382871" y="2147888"/>
                            </a:lnTo>
                            <a:lnTo>
                              <a:pt x="391775" y="2158803"/>
                            </a:lnTo>
                            <a:lnTo>
                              <a:pt x="394001" y="2169718"/>
                            </a:lnTo>
                            <a:lnTo>
                              <a:pt x="390662" y="2171765"/>
                            </a:lnTo>
                            <a:lnTo>
                              <a:pt x="387323" y="2169718"/>
                            </a:lnTo>
                            <a:lnTo>
                              <a:pt x="380645" y="2164261"/>
                            </a:lnTo>
                            <a:lnTo>
                              <a:pt x="389549" y="2172447"/>
                            </a:lnTo>
                            <a:lnTo>
                              <a:pt x="390662" y="2171765"/>
                            </a:lnTo>
                            <a:lnTo>
                              <a:pt x="391775" y="2172447"/>
                            </a:lnTo>
                            <a:lnTo>
                              <a:pt x="394001" y="2172447"/>
                            </a:lnTo>
                            <a:lnTo>
                              <a:pt x="400679" y="2175176"/>
                            </a:lnTo>
                            <a:lnTo>
                              <a:pt x="391775" y="2191548"/>
                            </a:lnTo>
                            <a:lnTo>
                              <a:pt x="382871" y="2191548"/>
                            </a:lnTo>
                            <a:lnTo>
                              <a:pt x="380645" y="2183362"/>
                            </a:lnTo>
                            <a:lnTo>
                              <a:pt x="373967" y="2183362"/>
                            </a:lnTo>
                            <a:lnTo>
                              <a:pt x="371741" y="2180633"/>
                            </a:lnTo>
                            <a:lnTo>
                              <a:pt x="371741" y="2183362"/>
                            </a:lnTo>
                            <a:lnTo>
                              <a:pt x="365063" y="2180633"/>
                            </a:lnTo>
                            <a:lnTo>
                              <a:pt x="369515" y="2183362"/>
                            </a:lnTo>
                            <a:lnTo>
                              <a:pt x="365063" y="2183362"/>
                            </a:lnTo>
                            <a:lnTo>
                              <a:pt x="373967" y="2186091"/>
                            </a:lnTo>
                            <a:lnTo>
                              <a:pt x="378419" y="2186091"/>
                            </a:lnTo>
                            <a:lnTo>
                              <a:pt x="380645" y="2191548"/>
                            </a:lnTo>
                            <a:lnTo>
                              <a:pt x="382871" y="2194277"/>
                            </a:lnTo>
                            <a:lnTo>
                              <a:pt x="387323" y="2199734"/>
                            </a:lnTo>
                            <a:lnTo>
                              <a:pt x="389549" y="2199734"/>
                            </a:lnTo>
                            <a:lnTo>
                              <a:pt x="391775" y="2194277"/>
                            </a:lnTo>
                            <a:lnTo>
                              <a:pt x="391775" y="2197006"/>
                            </a:lnTo>
                            <a:lnTo>
                              <a:pt x="394001" y="2197006"/>
                            </a:lnTo>
                            <a:lnTo>
                              <a:pt x="400679" y="2210649"/>
                            </a:lnTo>
                            <a:lnTo>
                              <a:pt x="391775" y="2205192"/>
                            </a:lnTo>
                            <a:lnTo>
                              <a:pt x="382871" y="2210649"/>
                            </a:lnTo>
                            <a:lnTo>
                              <a:pt x="380645" y="2216107"/>
                            </a:lnTo>
                            <a:lnTo>
                              <a:pt x="380645" y="2218835"/>
                            </a:lnTo>
                            <a:lnTo>
                              <a:pt x="369515" y="2229750"/>
                            </a:lnTo>
                            <a:lnTo>
                              <a:pt x="371741" y="2229750"/>
                            </a:lnTo>
                            <a:lnTo>
                              <a:pt x="369515" y="2240665"/>
                            </a:lnTo>
                            <a:lnTo>
                              <a:pt x="373967" y="2248852"/>
                            </a:lnTo>
                            <a:lnTo>
                              <a:pt x="365063" y="2257038"/>
                            </a:lnTo>
                            <a:lnTo>
                              <a:pt x="356159" y="2251580"/>
                            </a:lnTo>
                            <a:lnTo>
                              <a:pt x="351707" y="2257038"/>
                            </a:lnTo>
                            <a:lnTo>
                              <a:pt x="340577" y="2254309"/>
                            </a:lnTo>
                            <a:lnTo>
                              <a:pt x="342803" y="2251580"/>
                            </a:lnTo>
                            <a:lnTo>
                              <a:pt x="349481" y="2243394"/>
                            </a:lnTo>
                            <a:lnTo>
                              <a:pt x="342803" y="2243394"/>
                            </a:lnTo>
                            <a:lnTo>
                              <a:pt x="340577" y="2251580"/>
                            </a:lnTo>
                            <a:lnTo>
                              <a:pt x="340577" y="2254309"/>
                            </a:lnTo>
                            <a:lnTo>
                              <a:pt x="336125" y="2257038"/>
                            </a:lnTo>
                            <a:lnTo>
                              <a:pt x="327221" y="2257038"/>
                            </a:lnTo>
                            <a:lnTo>
                              <a:pt x="331673" y="2248852"/>
                            </a:lnTo>
                            <a:lnTo>
                              <a:pt x="324995" y="2240665"/>
                            </a:lnTo>
                            <a:lnTo>
                              <a:pt x="327221" y="2248852"/>
                            </a:lnTo>
                            <a:lnTo>
                              <a:pt x="324995" y="2251580"/>
                            </a:lnTo>
                            <a:lnTo>
                              <a:pt x="322769" y="2248852"/>
                            </a:lnTo>
                            <a:lnTo>
                              <a:pt x="324995" y="2254309"/>
                            </a:lnTo>
                            <a:lnTo>
                              <a:pt x="327221" y="2262495"/>
                            </a:lnTo>
                            <a:lnTo>
                              <a:pt x="318317" y="2265224"/>
                            </a:lnTo>
                            <a:lnTo>
                              <a:pt x="316091" y="2265224"/>
                            </a:lnTo>
                            <a:lnTo>
                              <a:pt x="309413" y="2265224"/>
                            </a:lnTo>
                            <a:lnTo>
                              <a:pt x="313865" y="2267953"/>
                            </a:lnTo>
                            <a:lnTo>
                              <a:pt x="309413" y="2273410"/>
                            </a:lnTo>
                            <a:lnTo>
                              <a:pt x="313865" y="2267953"/>
                            </a:lnTo>
                            <a:lnTo>
                              <a:pt x="313865" y="2267953"/>
                            </a:lnTo>
                            <a:lnTo>
                              <a:pt x="316091" y="2265224"/>
                            </a:lnTo>
                            <a:lnTo>
                              <a:pt x="316091" y="2273410"/>
                            </a:lnTo>
                            <a:lnTo>
                              <a:pt x="318317" y="2267953"/>
                            </a:lnTo>
                            <a:lnTo>
                              <a:pt x="331673" y="2262495"/>
                            </a:lnTo>
                            <a:lnTo>
                              <a:pt x="336125" y="2273410"/>
                            </a:lnTo>
                            <a:lnTo>
                              <a:pt x="333899" y="2262495"/>
                            </a:lnTo>
                            <a:lnTo>
                              <a:pt x="345029" y="2262495"/>
                            </a:lnTo>
                            <a:lnTo>
                              <a:pt x="342803" y="2265224"/>
                            </a:lnTo>
                            <a:lnTo>
                              <a:pt x="351707" y="2262495"/>
                            </a:lnTo>
                            <a:lnTo>
                              <a:pt x="360611" y="2265224"/>
                            </a:lnTo>
                            <a:lnTo>
                              <a:pt x="369515" y="2267953"/>
                            </a:lnTo>
                            <a:lnTo>
                              <a:pt x="362837" y="2267953"/>
                            </a:lnTo>
                            <a:lnTo>
                              <a:pt x="353933" y="2276139"/>
                            </a:lnTo>
                            <a:lnTo>
                              <a:pt x="362837" y="2273410"/>
                            </a:lnTo>
                            <a:lnTo>
                              <a:pt x="371741" y="2273410"/>
                            </a:lnTo>
                            <a:lnTo>
                              <a:pt x="373967" y="2276139"/>
                            </a:lnTo>
                            <a:lnTo>
                              <a:pt x="378419" y="2276139"/>
                            </a:lnTo>
                            <a:lnTo>
                              <a:pt x="373967" y="2295240"/>
                            </a:lnTo>
                            <a:lnTo>
                              <a:pt x="382871" y="2295240"/>
                            </a:lnTo>
                            <a:lnTo>
                              <a:pt x="387323" y="2300698"/>
                            </a:lnTo>
                            <a:lnTo>
                              <a:pt x="382871" y="2308884"/>
                            </a:lnTo>
                            <a:lnTo>
                              <a:pt x="387323" y="2311613"/>
                            </a:lnTo>
                            <a:lnTo>
                              <a:pt x="382871" y="2314341"/>
                            </a:lnTo>
                            <a:lnTo>
                              <a:pt x="380645" y="2330714"/>
                            </a:lnTo>
                            <a:lnTo>
                              <a:pt x="369515" y="2333443"/>
                            </a:lnTo>
                            <a:lnTo>
                              <a:pt x="362837" y="2341629"/>
                            </a:lnTo>
                            <a:lnTo>
                              <a:pt x="365063" y="2352544"/>
                            </a:lnTo>
                            <a:lnTo>
                              <a:pt x="362837" y="2352544"/>
                            </a:lnTo>
                            <a:lnTo>
                              <a:pt x="360611" y="2366188"/>
                            </a:lnTo>
                            <a:lnTo>
                              <a:pt x="353933" y="2366188"/>
                            </a:lnTo>
                            <a:lnTo>
                              <a:pt x="349481" y="2358001"/>
                            </a:lnTo>
                            <a:lnTo>
                              <a:pt x="342803" y="2358001"/>
                            </a:lnTo>
                            <a:lnTo>
                              <a:pt x="342803" y="2363459"/>
                            </a:lnTo>
                            <a:lnTo>
                              <a:pt x="340577" y="2358001"/>
                            </a:lnTo>
                            <a:lnTo>
                              <a:pt x="327221" y="2358001"/>
                            </a:lnTo>
                            <a:lnTo>
                              <a:pt x="322769" y="2363459"/>
                            </a:lnTo>
                            <a:lnTo>
                              <a:pt x="318317" y="2368916"/>
                            </a:lnTo>
                            <a:lnTo>
                              <a:pt x="318317" y="2377103"/>
                            </a:lnTo>
                            <a:lnTo>
                              <a:pt x="313865" y="2382560"/>
                            </a:lnTo>
                            <a:lnTo>
                              <a:pt x="313865" y="2388017"/>
                            </a:lnTo>
                            <a:lnTo>
                              <a:pt x="309413" y="2390746"/>
                            </a:lnTo>
                            <a:lnTo>
                              <a:pt x="307187" y="2398932"/>
                            </a:lnTo>
                            <a:lnTo>
                              <a:pt x="309413" y="2404390"/>
                            </a:lnTo>
                            <a:lnTo>
                              <a:pt x="307187" y="2409847"/>
                            </a:lnTo>
                            <a:lnTo>
                              <a:pt x="302735" y="2409847"/>
                            </a:lnTo>
                            <a:lnTo>
                              <a:pt x="302735" y="2412576"/>
                            </a:lnTo>
                            <a:lnTo>
                              <a:pt x="289380" y="2412576"/>
                            </a:lnTo>
                            <a:lnTo>
                              <a:pt x="289380" y="2398932"/>
                            </a:lnTo>
                            <a:lnTo>
                              <a:pt x="280476" y="2393475"/>
                            </a:lnTo>
                            <a:lnTo>
                              <a:pt x="271572" y="2393475"/>
                            </a:lnTo>
                            <a:lnTo>
                              <a:pt x="271572" y="2388017"/>
                            </a:lnTo>
                            <a:lnTo>
                              <a:pt x="276024" y="2382560"/>
                            </a:lnTo>
                            <a:lnTo>
                              <a:pt x="269346" y="2377103"/>
                            </a:lnTo>
                            <a:lnTo>
                              <a:pt x="271572" y="2371645"/>
                            </a:lnTo>
                            <a:lnTo>
                              <a:pt x="269346" y="2368916"/>
                            </a:lnTo>
                            <a:lnTo>
                              <a:pt x="262668" y="2366188"/>
                            </a:lnTo>
                            <a:lnTo>
                              <a:pt x="260442" y="2358001"/>
                            </a:lnTo>
                            <a:lnTo>
                              <a:pt x="267120" y="2352544"/>
                            </a:lnTo>
                            <a:lnTo>
                              <a:pt x="267120" y="2347086"/>
                            </a:lnTo>
                            <a:lnTo>
                              <a:pt x="269346" y="2341629"/>
                            </a:lnTo>
                            <a:lnTo>
                              <a:pt x="262668" y="2330714"/>
                            </a:lnTo>
                            <a:lnTo>
                              <a:pt x="267120" y="2325256"/>
                            </a:lnTo>
                            <a:lnTo>
                              <a:pt x="262668" y="2325256"/>
                            </a:lnTo>
                            <a:lnTo>
                              <a:pt x="260442" y="2319799"/>
                            </a:lnTo>
                            <a:lnTo>
                              <a:pt x="255990" y="2314341"/>
                            </a:lnTo>
                            <a:lnTo>
                              <a:pt x="258216" y="2308884"/>
                            </a:lnTo>
                            <a:lnTo>
                              <a:pt x="247086" y="2284325"/>
                            </a:lnTo>
                            <a:lnTo>
                              <a:pt x="242634" y="2278868"/>
                            </a:lnTo>
                            <a:lnTo>
                              <a:pt x="238182" y="2273410"/>
                            </a:lnTo>
                            <a:lnTo>
                              <a:pt x="233730" y="2273410"/>
                            </a:lnTo>
                            <a:lnTo>
                              <a:pt x="238182" y="2267953"/>
                            </a:lnTo>
                            <a:lnTo>
                              <a:pt x="233730" y="2267953"/>
                            </a:lnTo>
                            <a:lnTo>
                              <a:pt x="229278" y="2265224"/>
                            </a:lnTo>
                            <a:lnTo>
                              <a:pt x="224826" y="2257038"/>
                            </a:lnTo>
                            <a:lnTo>
                              <a:pt x="213696" y="2257038"/>
                            </a:lnTo>
                            <a:lnTo>
                              <a:pt x="209244" y="2262495"/>
                            </a:lnTo>
                            <a:lnTo>
                              <a:pt x="209244" y="2254309"/>
                            </a:lnTo>
                            <a:lnTo>
                              <a:pt x="204792" y="2257038"/>
                            </a:lnTo>
                            <a:lnTo>
                              <a:pt x="202566" y="2251580"/>
                            </a:lnTo>
                            <a:lnTo>
                              <a:pt x="193662" y="2243394"/>
                            </a:lnTo>
                            <a:lnTo>
                              <a:pt x="191436" y="2248852"/>
                            </a:lnTo>
                            <a:lnTo>
                              <a:pt x="182532" y="2243394"/>
                            </a:lnTo>
                            <a:lnTo>
                              <a:pt x="178080" y="2243394"/>
                            </a:lnTo>
                            <a:lnTo>
                              <a:pt x="178080" y="2248852"/>
                            </a:lnTo>
                            <a:lnTo>
                              <a:pt x="175854" y="2248852"/>
                            </a:lnTo>
                            <a:lnTo>
                              <a:pt x="169176" y="2251580"/>
                            </a:lnTo>
                            <a:lnTo>
                              <a:pt x="173628" y="2243394"/>
                            </a:lnTo>
                            <a:lnTo>
                              <a:pt x="164724" y="2232479"/>
                            </a:lnTo>
                            <a:lnTo>
                              <a:pt x="162498" y="2232479"/>
                            </a:lnTo>
                            <a:lnTo>
                              <a:pt x="153594" y="2218835"/>
                            </a:lnTo>
                            <a:lnTo>
                              <a:pt x="146916" y="2221564"/>
                            </a:lnTo>
                            <a:lnTo>
                              <a:pt x="140238" y="2216107"/>
                            </a:lnTo>
                            <a:lnTo>
                              <a:pt x="131334" y="2210649"/>
                            </a:lnTo>
                            <a:lnTo>
                              <a:pt x="120204" y="2216107"/>
                            </a:lnTo>
                            <a:lnTo>
                              <a:pt x="115752" y="2216107"/>
                            </a:lnTo>
                            <a:lnTo>
                              <a:pt x="111300" y="2218835"/>
                            </a:lnTo>
                            <a:lnTo>
                              <a:pt x="111300" y="2221564"/>
                            </a:lnTo>
                            <a:lnTo>
                              <a:pt x="115752" y="2221564"/>
                            </a:lnTo>
                            <a:lnTo>
                              <a:pt x="111300" y="2229750"/>
                            </a:lnTo>
                            <a:lnTo>
                              <a:pt x="109074" y="2229750"/>
                            </a:lnTo>
                            <a:lnTo>
                              <a:pt x="100170" y="2237937"/>
                            </a:lnTo>
                            <a:lnTo>
                              <a:pt x="100170" y="2240665"/>
                            </a:lnTo>
                            <a:lnTo>
                              <a:pt x="102396" y="2240665"/>
                            </a:lnTo>
                            <a:lnTo>
                              <a:pt x="109074" y="2257038"/>
                            </a:lnTo>
                            <a:lnTo>
                              <a:pt x="106848" y="2262495"/>
                            </a:lnTo>
                            <a:lnTo>
                              <a:pt x="106848" y="2273410"/>
                            </a:lnTo>
                            <a:lnTo>
                              <a:pt x="97944" y="2287054"/>
                            </a:lnTo>
                            <a:lnTo>
                              <a:pt x="93492" y="2287054"/>
                            </a:lnTo>
                            <a:lnTo>
                              <a:pt x="91266" y="2284325"/>
                            </a:lnTo>
                            <a:lnTo>
                              <a:pt x="91266" y="2289783"/>
                            </a:lnTo>
                            <a:lnTo>
                              <a:pt x="82362" y="2297969"/>
                            </a:lnTo>
                            <a:lnTo>
                              <a:pt x="77910" y="2295240"/>
                            </a:lnTo>
                            <a:lnTo>
                              <a:pt x="73458" y="2297969"/>
                            </a:lnTo>
                            <a:lnTo>
                              <a:pt x="71232" y="2295240"/>
                            </a:lnTo>
                            <a:lnTo>
                              <a:pt x="64554" y="2297969"/>
                            </a:lnTo>
                            <a:lnTo>
                              <a:pt x="55650" y="2297969"/>
                            </a:lnTo>
                            <a:lnTo>
                              <a:pt x="51198" y="2297969"/>
                            </a:lnTo>
                            <a:lnTo>
                              <a:pt x="51198" y="2300698"/>
                            </a:lnTo>
                            <a:lnTo>
                              <a:pt x="46746" y="2300698"/>
                            </a:lnTo>
                            <a:lnTo>
                              <a:pt x="46746" y="2308884"/>
                            </a:lnTo>
                            <a:lnTo>
                              <a:pt x="42294" y="2300698"/>
                            </a:lnTo>
                            <a:lnTo>
                              <a:pt x="37842" y="2306155"/>
                            </a:lnTo>
                            <a:lnTo>
                              <a:pt x="35616" y="2308884"/>
                            </a:lnTo>
                            <a:lnTo>
                              <a:pt x="24486" y="2308884"/>
                            </a:lnTo>
                            <a:lnTo>
                              <a:pt x="24486" y="2311613"/>
                            </a:lnTo>
                            <a:lnTo>
                              <a:pt x="17808" y="2308884"/>
                            </a:lnTo>
                            <a:lnTo>
                              <a:pt x="17808" y="2306155"/>
                            </a:lnTo>
                            <a:lnTo>
                              <a:pt x="15582" y="2300698"/>
                            </a:lnTo>
                            <a:lnTo>
                              <a:pt x="15582" y="2297969"/>
                            </a:lnTo>
                            <a:lnTo>
                              <a:pt x="13356" y="2295240"/>
                            </a:lnTo>
                            <a:lnTo>
                              <a:pt x="15582" y="2289783"/>
                            </a:lnTo>
                            <a:lnTo>
                              <a:pt x="4452" y="2284325"/>
                            </a:lnTo>
                            <a:lnTo>
                              <a:pt x="0" y="2273410"/>
                            </a:lnTo>
                            <a:lnTo>
                              <a:pt x="4452" y="2267953"/>
                            </a:lnTo>
                            <a:lnTo>
                              <a:pt x="6678" y="2262495"/>
                            </a:lnTo>
                            <a:lnTo>
                              <a:pt x="15582" y="2257038"/>
                            </a:lnTo>
                            <a:lnTo>
                              <a:pt x="17808" y="2251580"/>
                            </a:lnTo>
                            <a:lnTo>
                              <a:pt x="13356" y="2240665"/>
                            </a:lnTo>
                            <a:lnTo>
                              <a:pt x="13356" y="2216107"/>
                            </a:lnTo>
                            <a:lnTo>
                              <a:pt x="6678" y="2207920"/>
                            </a:lnTo>
                            <a:lnTo>
                              <a:pt x="13356" y="2205192"/>
                            </a:lnTo>
                            <a:lnTo>
                              <a:pt x="8904" y="2197006"/>
                            </a:lnTo>
                            <a:lnTo>
                              <a:pt x="17808" y="2197006"/>
                            </a:lnTo>
                            <a:lnTo>
                              <a:pt x="17808" y="2183362"/>
                            </a:lnTo>
                            <a:lnTo>
                              <a:pt x="24486" y="2175176"/>
                            </a:lnTo>
                            <a:lnTo>
                              <a:pt x="33390" y="2169718"/>
                            </a:lnTo>
                            <a:lnTo>
                              <a:pt x="31164" y="2164261"/>
                            </a:lnTo>
                            <a:lnTo>
                              <a:pt x="37842" y="2169718"/>
                            </a:lnTo>
                            <a:lnTo>
                              <a:pt x="46746" y="2161532"/>
                            </a:lnTo>
                            <a:lnTo>
                              <a:pt x="55650" y="2164261"/>
                            </a:lnTo>
                            <a:lnTo>
                              <a:pt x="62328" y="2158803"/>
                            </a:lnTo>
                            <a:lnTo>
                              <a:pt x="62328" y="2153346"/>
                            </a:lnTo>
                            <a:lnTo>
                              <a:pt x="64554" y="2150617"/>
                            </a:lnTo>
                            <a:lnTo>
                              <a:pt x="71232" y="2150617"/>
                            </a:lnTo>
                            <a:lnTo>
                              <a:pt x="69006" y="2147888"/>
                            </a:lnTo>
                            <a:lnTo>
                              <a:pt x="76638" y="2140872"/>
                            </a:lnTo>
                            <a:lnTo>
                              <a:pt x="77910" y="2142431"/>
                            </a:lnTo>
                            <a:lnTo>
                              <a:pt x="80136" y="2142431"/>
                            </a:lnTo>
                            <a:lnTo>
                              <a:pt x="80136" y="2139702"/>
                            </a:lnTo>
                            <a:lnTo>
                              <a:pt x="82362" y="2139702"/>
                            </a:lnTo>
                            <a:lnTo>
                              <a:pt x="82362" y="2136973"/>
                            </a:lnTo>
                            <a:lnTo>
                              <a:pt x="89040" y="2136973"/>
                            </a:lnTo>
                            <a:lnTo>
                              <a:pt x="89040" y="2128787"/>
                            </a:lnTo>
                            <a:lnTo>
                              <a:pt x="91266" y="2134244"/>
                            </a:lnTo>
                            <a:lnTo>
                              <a:pt x="93492" y="2128787"/>
                            </a:lnTo>
                            <a:lnTo>
                              <a:pt x="100170" y="2126058"/>
                            </a:lnTo>
                            <a:lnTo>
                              <a:pt x="102396" y="2123329"/>
                            </a:lnTo>
                            <a:lnTo>
                              <a:pt x="109074" y="2117872"/>
                            </a:lnTo>
                            <a:lnTo>
                              <a:pt x="111300" y="2115143"/>
                            </a:lnTo>
                            <a:lnTo>
                              <a:pt x="117978" y="2115143"/>
                            </a:lnTo>
                            <a:lnTo>
                              <a:pt x="124656" y="2115143"/>
                            </a:lnTo>
                            <a:lnTo>
                              <a:pt x="124656" y="2112415"/>
                            </a:lnTo>
                            <a:lnTo>
                              <a:pt x="126882" y="2115143"/>
                            </a:lnTo>
                            <a:lnTo>
                              <a:pt x="135786" y="2112415"/>
                            </a:lnTo>
                            <a:lnTo>
                              <a:pt x="138012" y="2115143"/>
                            </a:lnTo>
                            <a:lnTo>
                              <a:pt x="140238" y="2115143"/>
                            </a:lnTo>
                            <a:lnTo>
                              <a:pt x="144690" y="2115143"/>
                            </a:lnTo>
                            <a:lnTo>
                              <a:pt x="149142" y="2112415"/>
                            </a:lnTo>
                            <a:lnTo>
                              <a:pt x="146916" y="2117872"/>
                            </a:lnTo>
                            <a:lnTo>
                              <a:pt x="146916" y="2123329"/>
                            </a:lnTo>
                            <a:lnTo>
                              <a:pt x="153594" y="2126058"/>
                            </a:lnTo>
                            <a:lnTo>
                              <a:pt x="153594" y="2134244"/>
                            </a:lnTo>
                            <a:lnTo>
                              <a:pt x="164724" y="2139702"/>
                            </a:lnTo>
                            <a:lnTo>
                              <a:pt x="169176" y="2142431"/>
                            </a:lnTo>
                            <a:lnTo>
                              <a:pt x="173628" y="2150617"/>
                            </a:lnTo>
                            <a:lnTo>
                              <a:pt x="166950" y="2161532"/>
                            </a:lnTo>
                            <a:lnTo>
                              <a:pt x="169176" y="2161532"/>
                            </a:lnTo>
                            <a:lnTo>
                              <a:pt x="173628" y="2158803"/>
                            </a:lnTo>
                            <a:lnTo>
                              <a:pt x="173628" y="2153346"/>
                            </a:lnTo>
                            <a:lnTo>
                              <a:pt x="175854" y="2150617"/>
                            </a:lnTo>
                            <a:lnTo>
                              <a:pt x="173628" y="2147888"/>
                            </a:lnTo>
                            <a:lnTo>
                              <a:pt x="178080" y="2153346"/>
                            </a:lnTo>
                            <a:lnTo>
                              <a:pt x="178080" y="2147888"/>
                            </a:lnTo>
                            <a:lnTo>
                              <a:pt x="173628" y="2142431"/>
                            </a:lnTo>
                            <a:lnTo>
                              <a:pt x="182532" y="2128787"/>
                            </a:lnTo>
                            <a:lnTo>
                              <a:pt x="186984" y="2126058"/>
                            </a:lnTo>
                            <a:lnTo>
                              <a:pt x="200340" y="2104228"/>
                            </a:lnTo>
                            <a:lnTo>
                              <a:pt x="195888" y="2090585"/>
                            </a:lnTo>
                            <a:lnTo>
                              <a:pt x="202566" y="2093313"/>
                            </a:lnTo>
                            <a:lnTo>
                              <a:pt x="209244" y="2085127"/>
                            </a:lnTo>
                            <a:lnTo>
                              <a:pt x="209244" y="2096042"/>
                            </a:lnTo>
                            <a:lnTo>
                              <a:pt x="215922" y="2096042"/>
                            </a:lnTo>
                            <a:lnTo>
                              <a:pt x="220374" y="2093313"/>
                            </a:lnTo>
                            <a:lnTo>
                              <a:pt x="229278" y="2096042"/>
                            </a:lnTo>
                            <a:lnTo>
                              <a:pt x="233730" y="2090585"/>
                            </a:lnTo>
                            <a:lnTo>
                              <a:pt x="242634" y="2082398"/>
                            </a:lnTo>
                            <a:lnTo>
                              <a:pt x="247086" y="2076941"/>
                            </a:lnTo>
                            <a:lnTo>
                              <a:pt x="251538" y="2068755"/>
                            </a:lnTo>
                            <a:lnTo>
                              <a:pt x="255990" y="2071483"/>
                            </a:lnTo>
                            <a:lnTo>
                              <a:pt x="258216" y="2068755"/>
                            </a:lnTo>
                            <a:lnTo>
                              <a:pt x="260442" y="2068755"/>
                            </a:lnTo>
                            <a:lnTo>
                              <a:pt x="260442" y="2066026"/>
                            </a:lnTo>
                            <a:lnTo>
                              <a:pt x="267120" y="2057840"/>
                            </a:lnTo>
                            <a:lnTo>
                              <a:pt x="276024" y="2057840"/>
                            </a:lnTo>
                            <a:lnTo>
                              <a:pt x="276024" y="2049653"/>
                            </a:lnTo>
                            <a:lnTo>
                              <a:pt x="284928" y="2049653"/>
                            </a:lnTo>
                            <a:lnTo>
                              <a:pt x="287154" y="2044196"/>
                            </a:lnTo>
                            <a:lnTo>
                              <a:pt x="289380" y="2033281"/>
                            </a:lnTo>
                            <a:lnTo>
                              <a:pt x="293832" y="2025095"/>
                            </a:lnTo>
                            <a:lnTo>
                              <a:pt x="293832" y="2008722"/>
                            </a:lnTo>
                            <a:lnTo>
                              <a:pt x="302735" y="2003265"/>
                            </a:lnTo>
                            <a:lnTo>
                              <a:pt x="307187" y="2008722"/>
                            </a:lnTo>
                            <a:lnTo>
                              <a:pt x="309413" y="2003265"/>
                            </a:lnTo>
                            <a:lnTo>
                              <a:pt x="313865" y="2008722"/>
                            </a:lnTo>
                            <a:lnTo>
                              <a:pt x="316091" y="2003265"/>
                            </a:lnTo>
                            <a:lnTo>
                              <a:pt x="322769" y="1997807"/>
                            </a:lnTo>
                            <a:lnTo>
                              <a:pt x="318317" y="1997807"/>
                            </a:lnTo>
                            <a:lnTo>
                              <a:pt x="324995" y="1992350"/>
                            </a:lnTo>
                            <a:lnTo>
                              <a:pt x="324995" y="1986892"/>
                            </a:lnTo>
                            <a:lnTo>
                              <a:pt x="331673" y="1986892"/>
                            </a:lnTo>
                            <a:lnTo>
                              <a:pt x="336125" y="1981435"/>
                            </a:lnTo>
                            <a:lnTo>
                              <a:pt x="336125" y="1978706"/>
                            </a:lnTo>
                            <a:lnTo>
                              <a:pt x="342803" y="1978706"/>
                            </a:lnTo>
                            <a:lnTo>
                              <a:pt x="342803" y="1967791"/>
                            </a:lnTo>
                            <a:lnTo>
                              <a:pt x="349481" y="1945961"/>
                            </a:lnTo>
                            <a:lnTo>
                              <a:pt x="342803" y="1943233"/>
                            </a:lnTo>
                            <a:lnTo>
                              <a:pt x="345029" y="1940504"/>
                            </a:lnTo>
                            <a:lnTo>
                              <a:pt x="342803" y="1932318"/>
                            </a:lnTo>
                            <a:lnTo>
                              <a:pt x="349481" y="1932318"/>
                            </a:lnTo>
                            <a:lnTo>
                              <a:pt x="351707" y="1924131"/>
                            </a:lnTo>
                            <a:lnTo>
                              <a:pt x="345029" y="1918674"/>
                            </a:lnTo>
                            <a:lnTo>
                              <a:pt x="349481" y="1913216"/>
                            </a:lnTo>
                            <a:lnTo>
                              <a:pt x="353933" y="1918674"/>
                            </a:lnTo>
                            <a:lnTo>
                              <a:pt x="353933" y="1910488"/>
                            </a:lnTo>
                            <a:lnTo>
                              <a:pt x="360611" y="1918674"/>
                            </a:lnTo>
                            <a:lnTo>
                              <a:pt x="371741" y="1910488"/>
                            </a:lnTo>
                            <a:lnTo>
                              <a:pt x="373967" y="1913216"/>
                            </a:lnTo>
                            <a:lnTo>
                              <a:pt x="378419" y="1918674"/>
                            </a:lnTo>
                            <a:lnTo>
                              <a:pt x="378419" y="1913216"/>
                            </a:lnTo>
                            <a:lnTo>
                              <a:pt x="373967" y="1910488"/>
                            </a:lnTo>
                            <a:lnTo>
                              <a:pt x="362837" y="1907759"/>
                            </a:lnTo>
                            <a:lnTo>
                              <a:pt x="369515" y="1907759"/>
                            </a:lnTo>
                            <a:lnTo>
                              <a:pt x="373967" y="1907759"/>
                            </a:lnTo>
                            <a:lnTo>
                              <a:pt x="378419" y="1905030"/>
                            </a:lnTo>
                            <a:lnTo>
                              <a:pt x="378419" y="1894115"/>
                            </a:lnTo>
                            <a:lnTo>
                              <a:pt x="380645" y="1899573"/>
                            </a:lnTo>
                            <a:lnTo>
                              <a:pt x="382871" y="1899573"/>
                            </a:lnTo>
                            <a:lnTo>
                              <a:pt x="382871" y="1905030"/>
                            </a:lnTo>
                            <a:lnTo>
                              <a:pt x="389549" y="1905030"/>
                            </a:lnTo>
                            <a:lnTo>
                              <a:pt x="394001" y="1899573"/>
                            </a:lnTo>
                            <a:lnTo>
                              <a:pt x="394001" y="1896844"/>
                            </a:lnTo>
                            <a:lnTo>
                              <a:pt x="402905" y="1894115"/>
                            </a:lnTo>
                            <a:lnTo>
                              <a:pt x="411809" y="1872285"/>
                            </a:lnTo>
                            <a:lnTo>
                              <a:pt x="409583" y="1855913"/>
                            </a:lnTo>
                            <a:lnTo>
                              <a:pt x="411809" y="1855913"/>
                            </a:lnTo>
                            <a:lnTo>
                              <a:pt x="411809" y="1850455"/>
                            </a:lnTo>
                            <a:lnTo>
                              <a:pt x="418487" y="1850455"/>
                            </a:lnTo>
                            <a:lnTo>
                              <a:pt x="411809" y="1839540"/>
                            </a:lnTo>
                            <a:lnTo>
                              <a:pt x="416261" y="1836812"/>
                            </a:lnTo>
                            <a:lnTo>
                              <a:pt x="418487" y="1817710"/>
                            </a:lnTo>
                            <a:lnTo>
                              <a:pt x="409583" y="1814982"/>
                            </a:lnTo>
                            <a:lnTo>
                              <a:pt x="411809" y="1814982"/>
                            </a:lnTo>
                            <a:lnTo>
                              <a:pt x="411809" y="1806795"/>
                            </a:lnTo>
                            <a:lnTo>
                              <a:pt x="418487" y="1806795"/>
                            </a:lnTo>
                            <a:lnTo>
                              <a:pt x="418487" y="1798609"/>
                            </a:lnTo>
                            <a:lnTo>
                              <a:pt x="420713" y="1798609"/>
                            </a:lnTo>
                            <a:lnTo>
                              <a:pt x="420713" y="1795880"/>
                            </a:lnTo>
                            <a:lnTo>
                              <a:pt x="425165" y="1790423"/>
                            </a:lnTo>
                            <a:lnTo>
                              <a:pt x="420713" y="1790423"/>
                            </a:lnTo>
                            <a:lnTo>
                              <a:pt x="425165" y="1784965"/>
                            </a:lnTo>
                            <a:lnTo>
                              <a:pt x="420713" y="1784965"/>
                            </a:lnTo>
                            <a:lnTo>
                              <a:pt x="425165" y="1782237"/>
                            </a:lnTo>
                            <a:lnTo>
                              <a:pt x="425165" y="1779508"/>
                            </a:lnTo>
                            <a:lnTo>
                              <a:pt x="427391" y="1774051"/>
                            </a:lnTo>
                            <a:lnTo>
                              <a:pt x="425165" y="1768593"/>
                            </a:lnTo>
                            <a:lnTo>
                              <a:pt x="416261" y="1760407"/>
                            </a:lnTo>
                            <a:lnTo>
                              <a:pt x="418487" y="1757678"/>
                            </a:lnTo>
                            <a:lnTo>
                              <a:pt x="425165" y="1752221"/>
                            </a:lnTo>
                            <a:lnTo>
                              <a:pt x="429617" y="1760407"/>
                            </a:lnTo>
                            <a:lnTo>
                              <a:pt x="436295" y="1760407"/>
                            </a:lnTo>
                            <a:lnTo>
                              <a:pt x="438521" y="1768593"/>
                            </a:lnTo>
                            <a:lnTo>
                              <a:pt x="440747" y="1768593"/>
                            </a:lnTo>
                            <a:lnTo>
                              <a:pt x="440747" y="1763136"/>
                            </a:lnTo>
                            <a:lnTo>
                              <a:pt x="447425" y="1763136"/>
                            </a:lnTo>
                            <a:lnTo>
                              <a:pt x="454103" y="1763136"/>
                            </a:lnTo>
                            <a:lnTo>
                              <a:pt x="449651" y="1760407"/>
                            </a:lnTo>
                            <a:lnTo>
                              <a:pt x="454103" y="1757678"/>
                            </a:lnTo>
                            <a:lnTo>
                              <a:pt x="456329" y="1749492"/>
                            </a:lnTo>
                            <a:lnTo>
                              <a:pt x="465233" y="1744034"/>
                            </a:lnTo>
                            <a:lnTo>
                              <a:pt x="465233" y="1738577"/>
                            </a:lnTo>
                            <a:lnTo>
                              <a:pt x="467459" y="1735848"/>
                            </a:lnTo>
                            <a:lnTo>
                              <a:pt x="474137" y="1738577"/>
                            </a:lnTo>
                            <a:lnTo>
                              <a:pt x="467459" y="1749492"/>
                            </a:lnTo>
                            <a:lnTo>
                              <a:pt x="476363" y="1757678"/>
                            </a:lnTo>
                            <a:lnTo>
                              <a:pt x="476363" y="1763136"/>
                            </a:lnTo>
                            <a:lnTo>
                              <a:pt x="474137" y="1768593"/>
                            </a:lnTo>
                            <a:lnTo>
                              <a:pt x="476363" y="1774051"/>
                            </a:lnTo>
                            <a:lnTo>
                              <a:pt x="476363" y="1779508"/>
                            </a:lnTo>
                            <a:lnTo>
                              <a:pt x="480815" y="1782237"/>
                            </a:lnTo>
                            <a:lnTo>
                              <a:pt x="474137" y="1782237"/>
                            </a:lnTo>
                            <a:lnTo>
                              <a:pt x="476363" y="1784965"/>
                            </a:lnTo>
                            <a:lnTo>
                              <a:pt x="474137" y="1784965"/>
                            </a:lnTo>
                            <a:lnTo>
                              <a:pt x="474137" y="1789059"/>
                            </a:lnTo>
                            <a:lnTo>
                              <a:pt x="471911" y="1793152"/>
                            </a:lnTo>
                            <a:lnTo>
                              <a:pt x="474137" y="1798609"/>
                            </a:lnTo>
                            <a:lnTo>
                              <a:pt x="474137" y="1789059"/>
                            </a:lnTo>
                            <a:lnTo>
                              <a:pt x="476363" y="1784965"/>
                            </a:lnTo>
                            <a:lnTo>
                              <a:pt x="480815" y="1784965"/>
                            </a:lnTo>
                            <a:lnTo>
                              <a:pt x="480815" y="1782237"/>
                            </a:lnTo>
                            <a:lnTo>
                              <a:pt x="485267" y="1779508"/>
                            </a:lnTo>
                            <a:lnTo>
                              <a:pt x="496397" y="1784965"/>
                            </a:lnTo>
                            <a:lnTo>
                              <a:pt x="505301" y="1782237"/>
                            </a:lnTo>
                            <a:lnTo>
                              <a:pt x="523109" y="1784965"/>
                            </a:lnTo>
                            <a:lnTo>
                              <a:pt x="529787" y="1790423"/>
                            </a:lnTo>
                            <a:lnTo>
                              <a:pt x="527561" y="1782237"/>
                            </a:lnTo>
                            <a:lnTo>
                              <a:pt x="523109" y="1782237"/>
                            </a:lnTo>
                            <a:lnTo>
                              <a:pt x="520883" y="1774051"/>
                            </a:lnTo>
                            <a:lnTo>
                              <a:pt x="518657" y="1779508"/>
                            </a:lnTo>
                            <a:lnTo>
                              <a:pt x="514205" y="1774051"/>
                            </a:lnTo>
                            <a:lnTo>
                              <a:pt x="514205" y="1779508"/>
                            </a:lnTo>
                            <a:lnTo>
                              <a:pt x="503075" y="1774051"/>
                            </a:lnTo>
                            <a:lnTo>
                              <a:pt x="503075" y="1779508"/>
                            </a:lnTo>
                            <a:lnTo>
                              <a:pt x="496397" y="1782237"/>
                            </a:lnTo>
                            <a:lnTo>
                              <a:pt x="487493" y="1771322"/>
                            </a:lnTo>
                            <a:lnTo>
                              <a:pt x="487493" y="1768593"/>
                            </a:lnTo>
                            <a:lnTo>
                              <a:pt x="483041" y="1763136"/>
                            </a:lnTo>
                            <a:lnTo>
                              <a:pt x="483041" y="1746763"/>
                            </a:lnTo>
                            <a:lnTo>
                              <a:pt x="480815" y="1744034"/>
                            </a:lnTo>
                            <a:lnTo>
                              <a:pt x="485267" y="1733119"/>
                            </a:lnTo>
                            <a:lnTo>
                              <a:pt x="487493" y="1727662"/>
                            </a:lnTo>
                            <a:lnTo>
                              <a:pt x="487493" y="1724933"/>
                            </a:lnTo>
                            <a:lnTo>
                              <a:pt x="480815" y="1716747"/>
                            </a:lnTo>
                            <a:lnTo>
                              <a:pt x="480815" y="1714018"/>
                            </a:lnTo>
                            <a:lnTo>
                              <a:pt x="485267" y="1714018"/>
                            </a:lnTo>
                            <a:lnTo>
                              <a:pt x="485267" y="1711289"/>
                            </a:lnTo>
                            <a:lnTo>
                              <a:pt x="487493" y="1711289"/>
                            </a:lnTo>
                            <a:lnTo>
                              <a:pt x="487493" y="1714018"/>
                            </a:lnTo>
                            <a:lnTo>
                              <a:pt x="494171" y="1716747"/>
                            </a:lnTo>
                            <a:lnTo>
                              <a:pt x="494171" y="1722204"/>
                            </a:lnTo>
                            <a:lnTo>
                              <a:pt x="500849" y="1722204"/>
                            </a:lnTo>
                            <a:lnTo>
                              <a:pt x="509753" y="1724933"/>
                            </a:lnTo>
                            <a:lnTo>
                              <a:pt x="514205" y="1714018"/>
                            </a:lnTo>
                            <a:lnTo>
                              <a:pt x="518657" y="1711289"/>
                            </a:lnTo>
                            <a:lnTo>
                              <a:pt x="520883" y="1714018"/>
                            </a:lnTo>
                            <a:lnTo>
                              <a:pt x="529787" y="1705832"/>
                            </a:lnTo>
                            <a:lnTo>
                              <a:pt x="532013" y="1714018"/>
                            </a:lnTo>
                            <a:lnTo>
                              <a:pt x="534239" y="1711289"/>
                            </a:lnTo>
                            <a:lnTo>
                              <a:pt x="538691" y="1714018"/>
                            </a:lnTo>
                            <a:lnTo>
                              <a:pt x="538691" y="1711289"/>
                            </a:lnTo>
                            <a:lnTo>
                              <a:pt x="543143" y="1714018"/>
                            </a:lnTo>
                            <a:lnTo>
                              <a:pt x="543143" y="1711289"/>
                            </a:lnTo>
                            <a:lnTo>
                              <a:pt x="558725" y="1711289"/>
                            </a:lnTo>
                            <a:lnTo>
                              <a:pt x="560951" y="1703103"/>
                            </a:lnTo>
                            <a:lnTo>
                              <a:pt x="576533" y="1681273"/>
                            </a:lnTo>
                            <a:lnTo>
                              <a:pt x="572081" y="1675816"/>
                            </a:lnTo>
                            <a:lnTo>
                              <a:pt x="576533" y="1667630"/>
                            </a:lnTo>
                            <a:lnTo>
                              <a:pt x="580985" y="1648528"/>
                            </a:lnTo>
                            <a:lnTo>
                              <a:pt x="578759" y="1645800"/>
                            </a:lnTo>
                            <a:lnTo>
                              <a:pt x="585437" y="1632156"/>
                            </a:lnTo>
                            <a:lnTo>
                              <a:pt x="585437" y="1629427"/>
                            </a:lnTo>
                            <a:lnTo>
                              <a:pt x="589889" y="1629427"/>
                            </a:lnTo>
                            <a:lnTo>
                              <a:pt x="594341" y="1623970"/>
                            </a:lnTo>
                            <a:lnTo>
                              <a:pt x="589889" y="1623970"/>
                            </a:lnTo>
                            <a:lnTo>
                              <a:pt x="594341" y="1621241"/>
                            </a:lnTo>
                            <a:lnTo>
                              <a:pt x="596567" y="1629427"/>
                            </a:lnTo>
                            <a:lnTo>
                              <a:pt x="603245" y="1623970"/>
                            </a:lnTo>
                            <a:lnTo>
                              <a:pt x="603245" y="1621241"/>
                            </a:lnTo>
                            <a:lnTo>
                              <a:pt x="605471" y="1613055"/>
                            </a:lnTo>
                            <a:lnTo>
                              <a:pt x="607697" y="1613055"/>
                            </a:lnTo>
                            <a:lnTo>
                              <a:pt x="616601" y="1610326"/>
                            </a:lnTo>
                            <a:lnTo>
                              <a:pt x="616601" y="1607597"/>
                            </a:lnTo>
                            <a:lnTo>
                              <a:pt x="618827" y="1602140"/>
                            </a:lnTo>
                            <a:lnTo>
                              <a:pt x="632183" y="1602140"/>
                            </a:lnTo>
                            <a:lnTo>
                              <a:pt x="627731" y="1599411"/>
                            </a:lnTo>
                            <a:lnTo>
                              <a:pt x="632183" y="1591225"/>
                            </a:lnTo>
                            <a:lnTo>
                              <a:pt x="636635" y="1588496"/>
                            </a:lnTo>
                            <a:lnTo>
                              <a:pt x="636635" y="1585767"/>
                            </a:lnTo>
                            <a:lnTo>
                              <a:pt x="645539" y="1580310"/>
                            </a:lnTo>
                            <a:lnTo>
                              <a:pt x="645539" y="1572124"/>
                            </a:lnTo>
                            <a:lnTo>
                              <a:pt x="649991" y="1566666"/>
                            </a:lnTo>
                            <a:lnTo>
                              <a:pt x="645539" y="1553022"/>
                            </a:lnTo>
                            <a:lnTo>
                              <a:pt x="654443" y="1555751"/>
                            </a:lnTo>
                            <a:lnTo>
                              <a:pt x="658895" y="1553022"/>
                            </a:lnTo>
                            <a:lnTo>
                              <a:pt x="654443" y="1544836"/>
                            </a:lnTo>
                            <a:lnTo>
                              <a:pt x="658895" y="1544836"/>
                            </a:lnTo>
                            <a:lnTo>
                              <a:pt x="661121" y="1542107"/>
                            </a:lnTo>
                            <a:lnTo>
                              <a:pt x="665573" y="1542107"/>
                            </a:lnTo>
                            <a:lnTo>
                              <a:pt x="665573" y="1533921"/>
                            </a:lnTo>
                            <a:lnTo>
                              <a:pt x="672251" y="1528463"/>
                            </a:lnTo>
                            <a:lnTo>
                              <a:pt x="683381" y="1523006"/>
                            </a:lnTo>
                            <a:lnTo>
                              <a:pt x="701189" y="1509362"/>
                            </a:lnTo>
                            <a:lnTo>
                              <a:pt x="705641" y="1476617"/>
                            </a:lnTo>
                            <a:lnTo>
                              <a:pt x="705641" y="1462973"/>
                            </a:lnTo>
                            <a:lnTo>
                              <a:pt x="707867" y="1452058"/>
                            </a:lnTo>
                            <a:lnTo>
                              <a:pt x="710093" y="1457516"/>
                            </a:lnTo>
                            <a:lnTo>
                              <a:pt x="707867" y="1449330"/>
                            </a:lnTo>
                            <a:lnTo>
                              <a:pt x="707867" y="1446601"/>
                            </a:lnTo>
                            <a:lnTo>
                              <a:pt x="707867" y="1435686"/>
                            </a:lnTo>
                            <a:lnTo>
                              <a:pt x="707867" y="1405670"/>
                            </a:lnTo>
                            <a:lnTo>
                              <a:pt x="701189" y="1392026"/>
                            </a:lnTo>
                            <a:lnTo>
                              <a:pt x="705641" y="1383840"/>
                            </a:lnTo>
                            <a:lnTo>
                              <a:pt x="705641" y="1381111"/>
                            </a:lnTo>
                            <a:lnTo>
                              <a:pt x="705641" y="1372925"/>
                            </a:lnTo>
                            <a:lnTo>
                              <a:pt x="701189" y="1372925"/>
                            </a:lnTo>
                            <a:lnTo>
                              <a:pt x="705641" y="1367467"/>
                            </a:lnTo>
                            <a:lnTo>
                              <a:pt x="705641" y="1359281"/>
                            </a:lnTo>
                            <a:lnTo>
                              <a:pt x="712319" y="1348366"/>
                            </a:lnTo>
                            <a:lnTo>
                              <a:pt x="710093" y="1348366"/>
                            </a:lnTo>
                            <a:lnTo>
                              <a:pt x="716771" y="1345638"/>
                            </a:lnTo>
                            <a:lnTo>
                              <a:pt x="716771" y="1337451"/>
                            </a:lnTo>
                            <a:lnTo>
                              <a:pt x="712319" y="1331994"/>
                            </a:lnTo>
                            <a:lnTo>
                              <a:pt x="718997" y="1326536"/>
                            </a:lnTo>
                            <a:lnTo>
                              <a:pt x="716771" y="1315621"/>
                            </a:lnTo>
                            <a:lnTo>
                              <a:pt x="721223" y="1304706"/>
                            </a:lnTo>
                            <a:lnTo>
                              <a:pt x="725675" y="1301978"/>
                            </a:lnTo>
                            <a:lnTo>
                              <a:pt x="721223" y="1288334"/>
                            </a:lnTo>
                            <a:lnTo>
                              <a:pt x="727901" y="1280148"/>
                            </a:lnTo>
                            <a:lnTo>
                              <a:pt x="725675" y="1274690"/>
                            </a:lnTo>
                            <a:lnTo>
                              <a:pt x="727901" y="1266504"/>
                            </a:lnTo>
                            <a:lnTo>
                              <a:pt x="725675" y="1263775"/>
                            </a:lnTo>
                            <a:lnTo>
                              <a:pt x="727901" y="1258318"/>
                            </a:lnTo>
                            <a:lnTo>
                              <a:pt x="725675" y="1255589"/>
                            </a:lnTo>
                            <a:lnTo>
                              <a:pt x="727901" y="1252860"/>
                            </a:lnTo>
                            <a:lnTo>
                              <a:pt x="730127" y="1241945"/>
                            </a:lnTo>
                            <a:lnTo>
                              <a:pt x="734579" y="1241945"/>
                            </a:lnTo>
                            <a:lnTo>
                              <a:pt x="736805" y="1241945"/>
                            </a:lnTo>
                            <a:lnTo>
                              <a:pt x="745709" y="1244674"/>
                            </a:lnTo>
                            <a:lnTo>
                              <a:pt x="745709" y="1241945"/>
                            </a:lnTo>
                            <a:lnTo>
                              <a:pt x="763517" y="1241945"/>
                            </a:lnTo>
                            <a:lnTo>
                              <a:pt x="774647" y="1252860"/>
                            </a:lnTo>
                            <a:lnTo>
                              <a:pt x="785777" y="1252860"/>
                            </a:lnTo>
                            <a:lnTo>
                              <a:pt x="801359" y="1263775"/>
                            </a:lnTo>
                            <a:lnTo>
                              <a:pt x="805811" y="1274690"/>
                            </a:lnTo>
                            <a:lnTo>
                              <a:pt x="814715" y="1280148"/>
                            </a:lnTo>
                            <a:lnTo>
                              <a:pt x="832523" y="1280148"/>
                            </a:lnTo>
                            <a:lnTo>
                              <a:pt x="857009" y="1274690"/>
                            </a:lnTo>
                            <a:lnTo>
                              <a:pt x="885947" y="1228302"/>
                            </a:lnTo>
                            <a:lnTo>
                              <a:pt x="897077" y="1228302"/>
                            </a:lnTo>
                            <a:lnTo>
                              <a:pt x="897077" y="1222844"/>
                            </a:lnTo>
                            <a:lnTo>
                              <a:pt x="899303" y="1211929"/>
                            </a:lnTo>
                            <a:lnTo>
                              <a:pt x="905981" y="1198285"/>
                            </a:lnTo>
                            <a:lnTo>
                              <a:pt x="914885" y="1201014"/>
                            </a:lnTo>
                            <a:lnTo>
                              <a:pt x="912659" y="1209200"/>
                            </a:lnTo>
                            <a:lnTo>
                              <a:pt x="912659" y="1211929"/>
                            </a:lnTo>
                            <a:lnTo>
                              <a:pt x="917111" y="1209200"/>
                            </a:lnTo>
                            <a:lnTo>
                              <a:pt x="923789" y="1211929"/>
                            </a:lnTo>
                            <a:lnTo>
                              <a:pt x="923789" y="1220115"/>
                            </a:lnTo>
                            <a:lnTo>
                              <a:pt x="921563" y="1228302"/>
                            </a:lnTo>
                            <a:lnTo>
                              <a:pt x="917111" y="1233759"/>
                            </a:lnTo>
                            <a:lnTo>
                              <a:pt x="917111" y="1233759"/>
                            </a:lnTo>
                            <a:lnTo>
                              <a:pt x="917111" y="1233760"/>
                            </a:lnTo>
                            <a:lnTo>
                              <a:pt x="914885" y="1236488"/>
                            </a:lnTo>
                            <a:lnTo>
                              <a:pt x="914885" y="1241945"/>
                            </a:lnTo>
                            <a:lnTo>
                              <a:pt x="917111" y="1241945"/>
                            </a:lnTo>
                            <a:lnTo>
                              <a:pt x="914885" y="1255589"/>
                            </a:lnTo>
                            <a:lnTo>
                              <a:pt x="914885" y="1258318"/>
                            </a:lnTo>
                            <a:lnTo>
                              <a:pt x="917111" y="1247403"/>
                            </a:lnTo>
                            <a:lnTo>
                              <a:pt x="917111" y="1241945"/>
                            </a:lnTo>
                            <a:lnTo>
                              <a:pt x="917111" y="1233760"/>
                            </a:lnTo>
                            <a:lnTo>
                              <a:pt x="917111" y="1233759"/>
                            </a:lnTo>
                            <a:lnTo>
                              <a:pt x="926015" y="1231030"/>
                            </a:lnTo>
                            <a:lnTo>
                              <a:pt x="930467" y="1220115"/>
                            </a:lnTo>
                            <a:lnTo>
                              <a:pt x="930467" y="1198285"/>
                            </a:lnTo>
                            <a:lnTo>
                              <a:pt x="934919" y="1195557"/>
                            </a:lnTo>
                            <a:lnTo>
                              <a:pt x="941597" y="1190099"/>
                            </a:lnTo>
                            <a:lnTo>
                              <a:pt x="943823" y="1190099"/>
                            </a:lnTo>
                            <a:lnTo>
                              <a:pt x="941597" y="1195557"/>
                            </a:lnTo>
                            <a:lnTo>
                              <a:pt x="946049" y="1190099"/>
                            </a:lnTo>
                            <a:lnTo>
                              <a:pt x="943823" y="1187370"/>
                            </a:lnTo>
                            <a:lnTo>
                              <a:pt x="946049" y="1184642"/>
                            </a:lnTo>
                            <a:lnTo>
                              <a:pt x="952727" y="1184642"/>
                            </a:lnTo>
                            <a:lnTo>
                              <a:pt x="963857" y="1184642"/>
                            </a:lnTo>
                            <a:lnTo>
                              <a:pt x="963857" y="1187370"/>
                            </a:lnTo>
                            <a:lnTo>
                              <a:pt x="963857" y="1190099"/>
                            </a:lnTo>
                            <a:lnTo>
                              <a:pt x="968309" y="1190099"/>
                            </a:lnTo>
                            <a:lnTo>
                              <a:pt x="970535" y="1190099"/>
                            </a:lnTo>
                            <a:lnTo>
                              <a:pt x="963857" y="1187370"/>
                            </a:lnTo>
                            <a:lnTo>
                              <a:pt x="968309" y="1184642"/>
                            </a:lnTo>
                            <a:lnTo>
                              <a:pt x="968309" y="1173727"/>
                            </a:lnTo>
                            <a:lnTo>
                              <a:pt x="983891" y="1187370"/>
                            </a:lnTo>
                            <a:lnTo>
                              <a:pt x="992795" y="1187370"/>
                            </a:lnTo>
                            <a:lnTo>
                              <a:pt x="997247" y="1187370"/>
                            </a:lnTo>
                            <a:lnTo>
                              <a:pt x="1001699" y="1195557"/>
                            </a:lnTo>
                            <a:lnTo>
                              <a:pt x="1001699" y="1190099"/>
                            </a:lnTo>
                            <a:lnTo>
                              <a:pt x="999473" y="1187370"/>
                            </a:lnTo>
                            <a:lnTo>
                              <a:pt x="997247" y="1184642"/>
                            </a:lnTo>
                            <a:lnTo>
                              <a:pt x="990569" y="1184642"/>
                            </a:lnTo>
                            <a:lnTo>
                              <a:pt x="981665" y="1176456"/>
                            </a:lnTo>
                            <a:lnTo>
                              <a:pt x="972761" y="1170998"/>
                            </a:lnTo>
                            <a:lnTo>
                              <a:pt x="968309" y="1170998"/>
                            </a:lnTo>
                            <a:lnTo>
                              <a:pt x="961631" y="1170998"/>
                            </a:lnTo>
                            <a:lnTo>
                              <a:pt x="959405" y="1176456"/>
                            </a:lnTo>
                            <a:lnTo>
                              <a:pt x="941597" y="1179184"/>
                            </a:lnTo>
                            <a:lnTo>
                              <a:pt x="937145" y="1176456"/>
                            </a:lnTo>
                            <a:lnTo>
                              <a:pt x="937145" y="1170998"/>
                            </a:lnTo>
                            <a:lnTo>
                              <a:pt x="934919" y="1176456"/>
                            </a:lnTo>
                            <a:lnTo>
                              <a:pt x="937145" y="1184642"/>
                            </a:lnTo>
                            <a:lnTo>
                              <a:pt x="930467" y="1187370"/>
                            </a:lnTo>
                            <a:lnTo>
                              <a:pt x="923789" y="1195557"/>
                            </a:lnTo>
                            <a:lnTo>
                              <a:pt x="923789" y="1201014"/>
                            </a:lnTo>
                            <a:lnTo>
                              <a:pt x="908207" y="1187370"/>
                            </a:lnTo>
                            <a:lnTo>
                              <a:pt x="905981" y="1173727"/>
                            </a:lnTo>
                            <a:lnTo>
                              <a:pt x="908207" y="1140982"/>
                            </a:lnTo>
                            <a:lnTo>
                              <a:pt x="897077" y="1138253"/>
                            </a:lnTo>
                            <a:lnTo>
                              <a:pt x="897077" y="1132796"/>
                            </a:lnTo>
                            <a:lnTo>
                              <a:pt x="897077" y="1121881"/>
                            </a:lnTo>
                            <a:lnTo>
                              <a:pt x="885947" y="1113694"/>
                            </a:lnTo>
                            <a:lnTo>
                              <a:pt x="888173" y="1105508"/>
                            </a:lnTo>
                            <a:lnTo>
                              <a:pt x="908207" y="1108237"/>
                            </a:lnTo>
                            <a:lnTo>
                              <a:pt x="912659" y="1102779"/>
                            </a:lnTo>
                            <a:lnTo>
                              <a:pt x="917111" y="1080950"/>
                            </a:lnTo>
                            <a:lnTo>
                              <a:pt x="914885" y="1072763"/>
                            </a:lnTo>
                            <a:lnTo>
                              <a:pt x="912659" y="1064577"/>
                            </a:lnTo>
                            <a:lnTo>
                              <a:pt x="905981" y="1061848"/>
                            </a:lnTo>
                            <a:lnTo>
                              <a:pt x="914885" y="1059120"/>
                            </a:lnTo>
                            <a:lnTo>
                              <a:pt x="921563" y="1048205"/>
                            </a:lnTo>
                            <a:lnTo>
                              <a:pt x="926015" y="1050933"/>
                            </a:lnTo>
                            <a:lnTo>
                              <a:pt x="932693" y="1048205"/>
                            </a:lnTo>
                            <a:lnTo>
                              <a:pt x="934919" y="1050933"/>
                            </a:lnTo>
                            <a:lnTo>
                              <a:pt x="941597" y="1048205"/>
                            </a:lnTo>
                            <a:lnTo>
                              <a:pt x="952727" y="1045476"/>
                            </a:lnTo>
                            <a:lnTo>
                              <a:pt x="954953" y="1040018"/>
                            </a:lnTo>
                            <a:lnTo>
                              <a:pt x="968309" y="1037290"/>
                            </a:lnTo>
                            <a:lnTo>
                              <a:pt x="972761" y="1037290"/>
                            </a:lnTo>
                            <a:lnTo>
                              <a:pt x="970535" y="1040018"/>
                            </a:lnTo>
                            <a:lnTo>
                              <a:pt x="972761" y="1040018"/>
                            </a:lnTo>
                            <a:lnTo>
                              <a:pt x="974987" y="1037290"/>
                            </a:lnTo>
                            <a:lnTo>
                              <a:pt x="979439" y="1037290"/>
                            </a:lnTo>
                            <a:lnTo>
                              <a:pt x="981665" y="1037290"/>
                            </a:lnTo>
                            <a:lnTo>
                              <a:pt x="988343" y="1029103"/>
                            </a:lnTo>
                            <a:lnTo>
                              <a:pt x="990569" y="1034561"/>
                            </a:lnTo>
                            <a:lnTo>
                              <a:pt x="990569" y="1029103"/>
                            </a:lnTo>
                            <a:lnTo>
                              <a:pt x="992795" y="1034561"/>
                            </a:lnTo>
                            <a:lnTo>
                              <a:pt x="997247" y="1034561"/>
                            </a:lnTo>
                            <a:lnTo>
                              <a:pt x="997247" y="1029103"/>
                            </a:lnTo>
                            <a:lnTo>
                              <a:pt x="1008377" y="1045476"/>
                            </a:lnTo>
                            <a:lnTo>
                              <a:pt x="1015055" y="1045476"/>
                            </a:lnTo>
                            <a:lnTo>
                              <a:pt x="1015055" y="1040018"/>
                            </a:lnTo>
                            <a:lnTo>
                              <a:pt x="1019507" y="1040018"/>
                            </a:lnTo>
                            <a:lnTo>
                              <a:pt x="1021733" y="1034561"/>
                            </a:lnTo>
                            <a:lnTo>
                              <a:pt x="1052897" y="1029103"/>
                            </a:lnTo>
                            <a:lnTo>
                              <a:pt x="1064027" y="1029103"/>
                            </a:lnTo>
                            <a:lnTo>
                              <a:pt x="1081835" y="1018188"/>
                            </a:lnTo>
                            <a:lnTo>
                              <a:pt x="1092964" y="1023646"/>
                            </a:lnTo>
                            <a:lnTo>
                              <a:pt x="1099642" y="1026375"/>
                            </a:lnTo>
                            <a:lnTo>
                              <a:pt x="1108546" y="1023646"/>
                            </a:lnTo>
                            <a:lnTo>
                              <a:pt x="1110772" y="1023646"/>
                            </a:lnTo>
                            <a:lnTo>
                              <a:pt x="1110772" y="1018188"/>
                            </a:lnTo>
                            <a:lnTo>
                              <a:pt x="1115224" y="1018188"/>
                            </a:lnTo>
                            <a:lnTo>
                              <a:pt x="1128580" y="1015460"/>
                            </a:lnTo>
                            <a:lnTo>
                              <a:pt x="1137484" y="1023646"/>
                            </a:lnTo>
                            <a:lnTo>
                              <a:pt x="1137484" y="1018188"/>
                            </a:lnTo>
                            <a:lnTo>
                              <a:pt x="1148614" y="1018188"/>
                            </a:lnTo>
                            <a:lnTo>
                              <a:pt x="1161970" y="1004545"/>
                            </a:lnTo>
                            <a:lnTo>
                              <a:pt x="1170874" y="1015460"/>
                            </a:lnTo>
                            <a:lnTo>
                              <a:pt x="1197586" y="1018188"/>
                            </a:lnTo>
                            <a:lnTo>
                              <a:pt x="1193134" y="1034561"/>
                            </a:lnTo>
                            <a:lnTo>
                              <a:pt x="1193134" y="1037290"/>
                            </a:lnTo>
                            <a:lnTo>
                              <a:pt x="1193134" y="1040018"/>
                            </a:lnTo>
                            <a:lnTo>
                              <a:pt x="1193790" y="1045647"/>
                            </a:lnTo>
                            <a:lnTo>
                              <a:pt x="1202939" y="1045647"/>
                            </a:lnTo>
                            <a:lnTo>
                              <a:pt x="1203254" y="1045869"/>
                            </a:lnTo>
                            <a:lnTo>
                              <a:pt x="1207423" y="1030172"/>
                            </a:lnTo>
                            <a:lnTo>
                              <a:pt x="1258626" y="1046236"/>
                            </a:lnTo>
                            <a:lnTo>
                              <a:pt x="1260759" y="1051590"/>
                            </a:lnTo>
                            <a:lnTo>
                              <a:pt x="1277827" y="1046236"/>
                            </a:lnTo>
                            <a:lnTo>
                              <a:pt x="1286361" y="1035526"/>
                            </a:lnTo>
                            <a:lnTo>
                              <a:pt x="1299162" y="1035526"/>
                            </a:lnTo>
                            <a:lnTo>
                              <a:pt x="1329031" y="1046236"/>
                            </a:lnTo>
                            <a:lnTo>
                              <a:pt x="1331164" y="1046236"/>
                            </a:lnTo>
                            <a:lnTo>
                              <a:pt x="1337564" y="1048913"/>
                            </a:lnTo>
                            <a:lnTo>
                              <a:pt x="1343965" y="1056945"/>
                            </a:lnTo>
                            <a:lnTo>
                              <a:pt x="1343965" y="1062300"/>
                            </a:lnTo>
                            <a:lnTo>
                              <a:pt x="1350365" y="1067654"/>
                            </a:lnTo>
                            <a:lnTo>
                              <a:pt x="1356766" y="1062300"/>
                            </a:lnTo>
                            <a:lnTo>
                              <a:pt x="1361033" y="1067654"/>
                            </a:lnTo>
                            <a:lnTo>
                              <a:pt x="1369567" y="1083718"/>
                            </a:lnTo>
                            <a:lnTo>
                              <a:pt x="1378100" y="1091750"/>
                            </a:lnTo>
                            <a:lnTo>
                              <a:pt x="1386634" y="1094427"/>
                            </a:lnTo>
                            <a:lnTo>
                              <a:pt x="1397302" y="1091750"/>
                            </a:lnTo>
                            <a:lnTo>
                              <a:pt x="1412236" y="1094427"/>
                            </a:lnTo>
                            <a:lnTo>
                              <a:pt x="1422903" y="1091750"/>
                            </a:lnTo>
                            <a:lnTo>
                              <a:pt x="1422903" y="1094427"/>
                            </a:lnTo>
                            <a:lnTo>
                              <a:pt x="1425037" y="1094427"/>
                            </a:lnTo>
                            <a:lnTo>
                              <a:pt x="1429304" y="1094427"/>
                            </a:lnTo>
                            <a:lnTo>
                              <a:pt x="1433571" y="1097105"/>
                            </a:lnTo>
                            <a:lnTo>
                              <a:pt x="1442105" y="1094427"/>
                            </a:lnTo>
                            <a:lnTo>
                              <a:pt x="1448505" y="1097105"/>
                            </a:lnTo>
                            <a:lnTo>
                              <a:pt x="1450639" y="1097105"/>
                            </a:lnTo>
                            <a:lnTo>
                              <a:pt x="1463439" y="1086395"/>
                            </a:lnTo>
                            <a:lnTo>
                              <a:pt x="1478374" y="1083718"/>
                            </a:lnTo>
                            <a:lnTo>
                              <a:pt x="1493308" y="1073009"/>
                            </a:lnTo>
                            <a:lnTo>
                              <a:pt x="1499708" y="1073009"/>
                            </a:lnTo>
                            <a:lnTo>
                              <a:pt x="1503975" y="1075686"/>
                            </a:lnTo>
                            <a:lnTo>
                              <a:pt x="1512509" y="1073009"/>
                            </a:lnTo>
                            <a:lnTo>
                              <a:pt x="1518910" y="1067654"/>
                            </a:lnTo>
                            <a:lnTo>
                              <a:pt x="1531710" y="1067654"/>
                            </a:lnTo>
                            <a:lnTo>
                              <a:pt x="1540244" y="1070331"/>
                            </a:lnTo>
                            <a:lnTo>
                              <a:pt x="1548778" y="1067654"/>
                            </a:lnTo>
                            <a:lnTo>
                              <a:pt x="1563713" y="1075686"/>
                            </a:lnTo>
                            <a:lnTo>
                              <a:pt x="1574380" y="1070331"/>
                            </a:lnTo>
                            <a:lnTo>
                              <a:pt x="1589314" y="1059622"/>
                            </a:lnTo>
                            <a:lnTo>
                              <a:pt x="1593581" y="1059622"/>
                            </a:lnTo>
                            <a:lnTo>
                              <a:pt x="1591448" y="1062300"/>
                            </a:lnTo>
                            <a:lnTo>
                              <a:pt x="1589314" y="1062300"/>
                            </a:lnTo>
                            <a:lnTo>
                              <a:pt x="1589314" y="1069439"/>
                            </a:lnTo>
                            <a:lnTo>
                              <a:pt x="1585047" y="1083718"/>
                            </a:lnTo>
                            <a:lnTo>
                              <a:pt x="1580780" y="1083718"/>
                            </a:lnTo>
                            <a:lnTo>
                              <a:pt x="1572246" y="1091750"/>
                            </a:lnTo>
                            <a:lnTo>
                              <a:pt x="1567980" y="1105137"/>
                            </a:lnTo>
                            <a:lnTo>
                              <a:pt x="1572246" y="1107814"/>
                            </a:lnTo>
                            <a:lnTo>
                              <a:pt x="1580780" y="1115846"/>
                            </a:lnTo>
                            <a:lnTo>
                              <a:pt x="1585047" y="1118523"/>
                            </a:lnTo>
                            <a:lnTo>
                              <a:pt x="1585047" y="1115846"/>
                            </a:lnTo>
                            <a:lnTo>
                              <a:pt x="1589314" y="1105137"/>
                            </a:lnTo>
                            <a:lnTo>
                              <a:pt x="1591448" y="1105137"/>
                            </a:lnTo>
                            <a:lnTo>
                              <a:pt x="1599982" y="1107814"/>
                            </a:lnTo>
                            <a:lnTo>
                              <a:pt x="1602115" y="1118523"/>
                            </a:lnTo>
                            <a:lnTo>
                              <a:pt x="1602115" y="1115846"/>
                            </a:lnTo>
                            <a:lnTo>
                              <a:pt x="1599982" y="1105137"/>
                            </a:lnTo>
                            <a:lnTo>
                              <a:pt x="1591448" y="1102459"/>
                            </a:lnTo>
                            <a:lnTo>
                              <a:pt x="1585047" y="1105137"/>
                            </a:lnTo>
                            <a:lnTo>
                              <a:pt x="1585047" y="1115846"/>
                            </a:lnTo>
                            <a:lnTo>
                              <a:pt x="1582914" y="1115846"/>
                            </a:lnTo>
                            <a:lnTo>
                              <a:pt x="1574380" y="1105137"/>
                            </a:lnTo>
                            <a:lnTo>
                              <a:pt x="1574380" y="1097105"/>
                            </a:lnTo>
                            <a:lnTo>
                              <a:pt x="1574380" y="1091750"/>
                            </a:lnTo>
                            <a:lnTo>
                              <a:pt x="1585047" y="1091750"/>
                            </a:lnTo>
                            <a:lnTo>
                              <a:pt x="1589314" y="1086395"/>
                            </a:lnTo>
                            <a:lnTo>
                              <a:pt x="1593581" y="1070331"/>
                            </a:lnTo>
                            <a:lnTo>
                              <a:pt x="1593581" y="1073009"/>
                            </a:lnTo>
                            <a:lnTo>
                              <a:pt x="1595715" y="1067654"/>
                            </a:lnTo>
                            <a:lnTo>
                              <a:pt x="1602115" y="1048913"/>
                            </a:lnTo>
                            <a:lnTo>
                              <a:pt x="1604249" y="1051590"/>
                            </a:lnTo>
                            <a:lnTo>
                              <a:pt x="1610649" y="1056945"/>
                            </a:lnTo>
                            <a:lnTo>
                              <a:pt x="1612782" y="1056945"/>
                            </a:lnTo>
                            <a:lnTo>
                              <a:pt x="1608516" y="1051590"/>
                            </a:lnTo>
                            <a:lnTo>
                              <a:pt x="1604249" y="1051590"/>
                            </a:lnTo>
                            <a:lnTo>
                              <a:pt x="1604249" y="1048913"/>
                            </a:lnTo>
                            <a:lnTo>
                              <a:pt x="1602115" y="1048913"/>
                            </a:lnTo>
                            <a:lnTo>
                              <a:pt x="1602115" y="1046236"/>
                            </a:lnTo>
                            <a:lnTo>
                              <a:pt x="1604249" y="1038204"/>
                            </a:lnTo>
                            <a:lnTo>
                              <a:pt x="1602115" y="1027494"/>
                            </a:lnTo>
                            <a:lnTo>
                              <a:pt x="1599982" y="1024817"/>
                            </a:lnTo>
                            <a:lnTo>
                              <a:pt x="1595715" y="1014108"/>
                            </a:lnTo>
                            <a:lnTo>
                              <a:pt x="1593581" y="1003399"/>
                            </a:lnTo>
                            <a:lnTo>
                              <a:pt x="1599982" y="947175"/>
                            </a:lnTo>
                            <a:lnTo>
                              <a:pt x="1595715" y="944498"/>
                            </a:lnTo>
                            <a:lnTo>
                              <a:pt x="1591448" y="939143"/>
                            </a:lnTo>
                            <a:lnTo>
                              <a:pt x="1585047" y="936466"/>
                            </a:lnTo>
                            <a:lnTo>
                              <a:pt x="1604249" y="939143"/>
                            </a:lnTo>
                            <a:lnTo>
                              <a:pt x="1608516" y="947175"/>
                            </a:lnTo>
                            <a:lnTo>
                              <a:pt x="1612782" y="955207"/>
                            </a:lnTo>
                            <a:lnTo>
                              <a:pt x="1610649" y="957884"/>
                            </a:lnTo>
                            <a:lnTo>
                              <a:pt x="1610649" y="957885"/>
                            </a:lnTo>
                            <a:lnTo>
                              <a:pt x="1608516" y="960562"/>
                            </a:lnTo>
                            <a:lnTo>
                              <a:pt x="1612782" y="960562"/>
                            </a:lnTo>
                            <a:lnTo>
                              <a:pt x="1610649" y="957885"/>
                            </a:lnTo>
                            <a:lnTo>
                              <a:pt x="1612782" y="955207"/>
                            </a:lnTo>
                            <a:lnTo>
                              <a:pt x="1612782" y="949852"/>
                            </a:lnTo>
                            <a:lnTo>
                              <a:pt x="1610649" y="947175"/>
                            </a:lnTo>
                            <a:lnTo>
                              <a:pt x="1610649" y="944498"/>
                            </a:lnTo>
                            <a:lnTo>
                              <a:pt x="1610649" y="939143"/>
                            </a:lnTo>
                            <a:lnTo>
                              <a:pt x="1610649" y="936466"/>
                            </a:lnTo>
                            <a:lnTo>
                              <a:pt x="1612782" y="925756"/>
                            </a:lnTo>
                            <a:lnTo>
                              <a:pt x="1612782" y="912370"/>
                            </a:lnTo>
                            <a:lnTo>
                              <a:pt x="1608516" y="909692"/>
                            </a:lnTo>
                            <a:lnTo>
                              <a:pt x="1608516" y="904338"/>
                            </a:lnTo>
                            <a:lnTo>
                              <a:pt x="1612782" y="901661"/>
                            </a:lnTo>
                            <a:lnTo>
                              <a:pt x="1617049" y="901661"/>
                            </a:lnTo>
                            <a:lnTo>
                              <a:pt x="1621316" y="898983"/>
                            </a:lnTo>
                            <a:lnTo>
                              <a:pt x="1625583" y="890951"/>
                            </a:lnTo>
                            <a:lnTo>
                              <a:pt x="1627717" y="877565"/>
                            </a:lnTo>
                            <a:lnTo>
                              <a:pt x="1621316" y="872210"/>
                            </a:lnTo>
                            <a:lnTo>
                              <a:pt x="1617049" y="869533"/>
                            </a:lnTo>
                            <a:lnTo>
                              <a:pt x="1629850" y="866855"/>
                            </a:lnTo>
                            <a:lnTo>
                              <a:pt x="1638384" y="858823"/>
                            </a:lnTo>
                            <a:lnTo>
                              <a:pt x="1640518" y="861501"/>
                            </a:lnTo>
                            <a:lnTo>
                              <a:pt x="1638384" y="869533"/>
                            </a:lnTo>
                            <a:lnTo>
                              <a:pt x="1640518" y="866855"/>
                            </a:lnTo>
                            <a:lnTo>
                              <a:pt x="1644785" y="869533"/>
                            </a:lnTo>
                            <a:lnTo>
                              <a:pt x="1640518" y="861501"/>
                            </a:lnTo>
                            <a:lnTo>
                              <a:pt x="1653318" y="861501"/>
                            </a:lnTo>
                            <a:lnTo>
                              <a:pt x="1657585" y="866855"/>
                            </a:lnTo>
                            <a:lnTo>
                              <a:pt x="1659008" y="866855"/>
                            </a:lnTo>
                            <a:lnTo>
                              <a:pt x="1661852" y="869533"/>
                            </a:lnTo>
                            <a:lnTo>
                              <a:pt x="1661852" y="866855"/>
                            </a:lnTo>
                            <a:lnTo>
                              <a:pt x="1659008" y="866855"/>
                            </a:lnTo>
                            <a:lnTo>
                              <a:pt x="1653318" y="861501"/>
                            </a:lnTo>
                            <a:lnTo>
                              <a:pt x="1666119" y="842760"/>
                            </a:lnTo>
                            <a:lnTo>
                              <a:pt x="1670386" y="845437"/>
                            </a:lnTo>
                            <a:lnTo>
                              <a:pt x="1670386" y="832050"/>
                            </a:lnTo>
                            <a:lnTo>
                              <a:pt x="1674653" y="826696"/>
                            </a:lnTo>
                            <a:lnTo>
                              <a:pt x="1672520" y="824018"/>
                            </a:lnTo>
                            <a:lnTo>
                              <a:pt x="1681054" y="821341"/>
                            </a:lnTo>
                            <a:lnTo>
                              <a:pt x="1683187" y="813309"/>
                            </a:lnTo>
                            <a:lnTo>
                              <a:pt x="1685321" y="805277"/>
                            </a:lnTo>
                            <a:lnTo>
                              <a:pt x="1691721" y="797245"/>
                            </a:lnTo>
                            <a:lnTo>
                              <a:pt x="1706655" y="778504"/>
                            </a:lnTo>
                            <a:lnTo>
                              <a:pt x="1715189" y="770472"/>
                            </a:lnTo>
                            <a:lnTo>
                              <a:pt x="1717323" y="765117"/>
                            </a:lnTo>
                            <a:lnTo>
                              <a:pt x="1727990" y="765117"/>
                            </a:lnTo>
                            <a:lnTo>
                              <a:pt x="1730123" y="757085"/>
                            </a:lnTo>
                            <a:lnTo>
                              <a:pt x="1738657" y="757085"/>
                            </a:lnTo>
                            <a:lnTo>
                              <a:pt x="1742924" y="757085"/>
                            </a:lnTo>
                            <a:lnTo>
                              <a:pt x="1751458" y="757085"/>
                            </a:lnTo>
                            <a:lnTo>
                              <a:pt x="1755725" y="754408"/>
                            </a:lnTo>
                            <a:lnTo>
                              <a:pt x="1755725" y="746376"/>
                            </a:lnTo>
                            <a:lnTo>
                              <a:pt x="1764259" y="754408"/>
                            </a:lnTo>
                            <a:lnTo>
                              <a:pt x="1774926" y="765117"/>
                            </a:lnTo>
                            <a:lnTo>
                              <a:pt x="1774926" y="767795"/>
                            </a:lnTo>
                            <a:lnTo>
                              <a:pt x="1779193" y="767795"/>
                            </a:lnTo>
                            <a:lnTo>
                              <a:pt x="1779193" y="770472"/>
                            </a:lnTo>
                            <a:lnTo>
                              <a:pt x="1783460" y="770472"/>
                            </a:lnTo>
                            <a:lnTo>
                              <a:pt x="1774926" y="759763"/>
                            </a:lnTo>
                            <a:lnTo>
                              <a:pt x="1766393" y="754408"/>
                            </a:lnTo>
                            <a:lnTo>
                              <a:pt x="1762126" y="743699"/>
                            </a:lnTo>
                            <a:lnTo>
                              <a:pt x="1764259" y="743699"/>
                            </a:lnTo>
                            <a:lnTo>
                              <a:pt x="1770659" y="732990"/>
                            </a:lnTo>
                            <a:lnTo>
                              <a:pt x="1781327" y="711571"/>
                            </a:lnTo>
                            <a:lnTo>
                              <a:pt x="1787727" y="700862"/>
                            </a:lnTo>
                            <a:lnTo>
                              <a:pt x="1789861" y="679443"/>
                            </a:lnTo>
                            <a:lnTo>
                              <a:pt x="1791994" y="668734"/>
                            </a:lnTo>
                            <a:lnTo>
                              <a:pt x="1796261" y="668734"/>
                            </a:lnTo>
                            <a:lnTo>
                              <a:pt x="1806929" y="647316"/>
                            </a:lnTo>
                            <a:lnTo>
                              <a:pt x="1811195" y="633929"/>
                            </a:lnTo>
                            <a:lnTo>
                              <a:pt x="1823996" y="628574"/>
                            </a:lnTo>
                            <a:lnTo>
                              <a:pt x="1826130" y="620542"/>
                            </a:lnTo>
                            <a:lnTo>
                              <a:pt x="1828263" y="623220"/>
                            </a:lnTo>
                            <a:lnTo>
                              <a:pt x="1828263" y="620542"/>
                            </a:lnTo>
                            <a:lnTo>
                              <a:pt x="1834664" y="612510"/>
                            </a:lnTo>
                            <a:lnTo>
                              <a:pt x="1836797" y="607156"/>
                            </a:lnTo>
                            <a:lnTo>
                              <a:pt x="1845331" y="609833"/>
                            </a:lnTo>
                            <a:lnTo>
                              <a:pt x="1836797" y="601801"/>
                            </a:lnTo>
                            <a:lnTo>
                              <a:pt x="1841064" y="588415"/>
                            </a:lnTo>
                            <a:lnTo>
                              <a:pt x="1851731" y="566996"/>
                            </a:lnTo>
                            <a:lnTo>
                              <a:pt x="1860392" y="558301"/>
                            </a:lnTo>
                            <a:lnTo>
                              <a:pt x="1857172" y="554814"/>
                            </a:lnTo>
                            <a:lnTo>
                              <a:pt x="1872216" y="543953"/>
                            </a:lnTo>
                            <a:lnTo>
                              <a:pt x="1882961" y="530376"/>
                            </a:lnTo>
                            <a:lnTo>
                              <a:pt x="1882961" y="533092"/>
                            </a:lnTo>
                            <a:lnTo>
                              <a:pt x="1885110" y="530376"/>
                            </a:lnTo>
                            <a:lnTo>
                              <a:pt x="1882961" y="530376"/>
                            </a:lnTo>
                            <a:lnTo>
                              <a:pt x="1885110" y="519515"/>
                            </a:lnTo>
                            <a:lnTo>
                              <a:pt x="1885110" y="503224"/>
                            </a:lnTo>
                            <a:lnTo>
                              <a:pt x="1891558" y="503224"/>
                            </a:lnTo>
                            <a:lnTo>
                              <a:pt x="1904453" y="484217"/>
                            </a:lnTo>
                            <a:lnTo>
                              <a:pt x="1913049" y="492362"/>
                            </a:lnTo>
                            <a:lnTo>
                              <a:pt x="1917348" y="486932"/>
                            </a:lnTo>
                            <a:lnTo>
                              <a:pt x="1940988" y="465210"/>
                            </a:lnTo>
                            <a:lnTo>
                              <a:pt x="1940988" y="457064"/>
                            </a:lnTo>
                            <a:lnTo>
                              <a:pt x="1940988" y="446203"/>
                            </a:lnTo>
                            <a:lnTo>
                              <a:pt x="1925944" y="435342"/>
                            </a:lnTo>
                            <a:lnTo>
                              <a:pt x="1913049" y="435342"/>
                            </a:lnTo>
                            <a:lnTo>
                              <a:pt x="1908751" y="429911"/>
                            </a:lnTo>
                            <a:lnTo>
                              <a:pt x="1904453" y="424480"/>
                            </a:lnTo>
                            <a:lnTo>
                              <a:pt x="1910900" y="408189"/>
                            </a:lnTo>
                            <a:lnTo>
                              <a:pt x="1919497" y="402758"/>
                            </a:lnTo>
                            <a:lnTo>
                              <a:pt x="1925944" y="413619"/>
                            </a:lnTo>
                            <a:lnTo>
                              <a:pt x="1945287" y="427196"/>
                            </a:lnTo>
                            <a:lnTo>
                              <a:pt x="1949585" y="427196"/>
                            </a:lnTo>
                            <a:lnTo>
                              <a:pt x="1956032" y="427196"/>
                            </a:lnTo>
                            <a:lnTo>
                              <a:pt x="1957520" y="424689"/>
                            </a:lnTo>
                            <a:lnTo>
                              <a:pt x="1958181" y="424480"/>
                            </a:lnTo>
                            <a:lnTo>
                              <a:pt x="1962480" y="416335"/>
                            </a:lnTo>
                            <a:lnTo>
                              <a:pt x="1962480" y="413619"/>
                            </a:lnTo>
                            <a:lnTo>
                              <a:pt x="1953883" y="405473"/>
                            </a:lnTo>
                            <a:lnTo>
                              <a:pt x="1953883" y="413619"/>
                            </a:lnTo>
                            <a:lnTo>
                              <a:pt x="1962480" y="416335"/>
                            </a:lnTo>
                            <a:lnTo>
                              <a:pt x="1957520" y="424689"/>
                            </a:lnTo>
                            <a:lnTo>
                              <a:pt x="1949585" y="427196"/>
                            </a:lnTo>
                            <a:lnTo>
                              <a:pt x="1930243" y="413619"/>
                            </a:lnTo>
                            <a:lnTo>
                              <a:pt x="1925944" y="400043"/>
                            </a:lnTo>
                            <a:lnTo>
                              <a:pt x="1919497" y="400043"/>
                            </a:lnTo>
                            <a:lnTo>
                              <a:pt x="1910900" y="405473"/>
                            </a:lnTo>
                            <a:lnTo>
                              <a:pt x="1902304" y="419050"/>
                            </a:lnTo>
                            <a:lnTo>
                              <a:pt x="1904453" y="435342"/>
                            </a:lnTo>
                            <a:lnTo>
                              <a:pt x="1908751" y="438057"/>
                            </a:lnTo>
                            <a:lnTo>
                              <a:pt x="1925944" y="440772"/>
                            </a:lnTo>
                            <a:lnTo>
                              <a:pt x="1928093" y="446203"/>
                            </a:lnTo>
                            <a:lnTo>
                              <a:pt x="1930243" y="448918"/>
                            </a:lnTo>
                            <a:lnTo>
                              <a:pt x="1913049" y="462494"/>
                            </a:lnTo>
                            <a:lnTo>
                              <a:pt x="1910900" y="462494"/>
                            </a:lnTo>
                            <a:lnTo>
                              <a:pt x="1889409" y="484217"/>
                            </a:lnTo>
                            <a:lnTo>
                              <a:pt x="1889409" y="486932"/>
                            </a:lnTo>
                            <a:lnTo>
                              <a:pt x="1889409" y="492362"/>
                            </a:lnTo>
                            <a:lnTo>
                              <a:pt x="1880812" y="497793"/>
                            </a:lnTo>
                            <a:lnTo>
                              <a:pt x="1874365" y="519515"/>
                            </a:lnTo>
                            <a:lnTo>
                              <a:pt x="1857172" y="530376"/>
                            </a:lnTo>
                            <a:lnTo>
                              <a:pt x="1855022" y="530376"/>
                            </a:lnTo>
                            <a:lnTo>
                              <a:pt x="1846426" y="538522"/>
                            </a:lnTo>
                            <a:lnTo>
                              <a:pt x="1837829" y="541238"/>
                            </a:lnTo>
                            <a:lnTo>
                              <a:pt x="1835680" y="543953"/>
                            </a:lnTo>
                            <a:lnTo>
                              <a:pt x="1814189" y="560244"/>
                            </a:lnTo>
                            <a:lnTo>
                              <a:pt x="1805592" y="573821"/>
                            </a:lnTo>
                            <a:lnTo>
                              <a:pt x="1809890" y="579251"/>
                            </a:lnTo>
                            <a:lnTo>
                              <a:pt x="1803443" y="590113"/>
                            </a:lnTo>
                            <a:lnTo>
                              <a:pt x="1794846" y="606404"/>
                            </a:lnTo>
                            <a:lnTo>
                              <a:pt x="1794846" y="628127"/>
                            </a:lnTo>
                            <a:lnTo>
                              <a:pt x="1792697" y="630842"/>
                            </a:lnTo>
                            <a:lnTo>
                              <a:pt x="1790548" y="630842"/>
                            </a:lnTo>
                            <a:lnTo>
                              <a:pt x="1790548" y="622696"/>
                            </a:lnTo>
                            <a:lnTo>
                              <a:pt x="1792697" y="617265"/>
                            </a:lnTo>
                            <a:lnTo>
                              <a:pt x="1784101" y="600974"/>
                            </a:lnTo>
                            <a:lnTo>
                              <a:pt x="1784101" y="598258"/>
                            </a:lnTo>
                            <a:lnTo>
                              <a:pt x="1784101" y="590113"/>
                            </a:lnTo>
                            <a:lnTo>
                              <a:pt x="1777653" y="590113"/>
                            </a:lnTo>
                            <a:lnTo>
                              <a:pt x="1777653" y="584682"/>
                            </a:lnTo>
                            <a:lnTo>
                              <a:pt x="1784101" y="576536"/>
                            </a:lnTo>
                            <a:lnTo>
                              <a:pt x="1786250" y="573821"/>
                            </a:lnTo>
                            <a:lnTo>
                              <a:pt x="1786250" y="571106"/>
                            </a:lnTo>
                            <a:lnTo>
                              <a:pt x="1784101" y="565675"/>
                            </a:lnTo>
                            <a:lnTo>
                              <a:pt x="1777653" y="573821"/>
                            </a:lnTo>
                            <a:lnTo>
                              <a:pt x="1775504" y="571106"/>
                            </a:lnTo>
                            <a:lnTo>
                              <a:pt x="1775504" y="562960"/>
                            </a:lnTo>
                            <a:lnTo>
                              <a:pt x="1784101" y="562960"/>
                            </a:lnTo>
                            <a:lnTo>
                              <a:pt x="1790548" y="562960"/>
                            </a:lnTo>
                            <a:lnTo>
                              <a:pt x="1790548" y="560244"/>
                            </a:lnTo>
                            <a:lnTo>
                              <a:pt x="1790548" y="554814"/>
                            </a:lnTo>
                            <a:lnTo>
                              <a:pt x="1781951" y="549383"/>
                            </a:lnTo>
                            <a:lnTo>
                              <a:pt x="1784101" y="538522"/>
                            </a:lnTo>
                            <a:lnTo>
                              <a:pt x="1784101" y="533092"/>
                            </a:lnTo>
                            <a:lnTo>
                              <a:pt x="1781951" y="530376"/>
                            </a:lnTo>
                            <a:lnTo>
                              <a:pt x="1784101" y="527661"/>
                            </a:lnTo>
                            <a:lnTo>
                              <a:pt x="1784101" y="519515"/>
                            </a:lnTo>
                            <a:lnTo>
                              <a:pt x="1777653" y="514085"/>
                            </a:lnTo>
                            <a:lnTo>
                              <a:pt x="1777653" y="508654"/>
                            </a:lnTo>
                            <a:lnTo>
                              <a:pt x="1775504" y="497793"/>
                            </a:lnTo>
                            <a:lnTo>
                              <a:pt x="1775504" y="495078"/>
                            </a:lnTo>
                            <a:lnTo>
                              <a:pt x="1784101" y="486932"/>
                            </a:lnTo>
                            <a:lnTo>
                              <a:pt x="1784101" y="481501"/>
                            </a:lnTo>
                            <a:lnTo>
                              <a:pt x="1786250" y="470640"/>
                            </a:lnTo>
                            <a:lnTo>
                              <a:pt x="1781951" y="462494"/>
                            </a:lnTo>
                            <a:lnTo>
                              <a:pt x="1777653" y="451633"/>
                            </a:lnTo>
                            <a:lnTo>
                              <a:pt x="1781951" y="446203"/>
                            </a:lnTo>
                            <a:lnTo>
                              <a:pt x="1781951" y="429911"/>
                            </a:lnTo>
                            <a:lnTo>
                              <a:pt x="1784101" y="424480"/>
                            </a:lnTo>
                            <a:lnTo>
                              <a:pt x="1781951" y="413619"/>
                            </a:lnTo>
                            <a:lnTo>
                              <a:pt x="1784101" y="408189"/>
                            </a:lnTo>
                            <a:lnTo>
                              <a:pt x="1790548" y="405473"/>
                            </a:lnTo>
                            <a:lnTo>
                              <a:pt x="1790548" y="391897"/>
                            </a:lnTo>
                            <a:lnTo>
                              <a:pt x="1794846" y="391897"/>
                            </a:lnTo>
                            <a:lnTo>
                              <a:pt x="1794846" y="389182"/>
                            </a:lnTo>
                            <a:lnTo>
                              <a:pt x="1799145" y="383751"/>
                            </a:lnTo>
                            <a:lnTo>
                              <a:pt x="1803443" y="370175"/>
                            </a:lnTo>
                            <a:lnTo>
                              <a:pt x="1805592" y="372890"/>
                            </a:lnTo>
                            <a:lnTo>
                              <a:pt x="1818487" y="362029"/>
                            </a:lnTo>
                            <a:lnTo>
                              <a:pt x="1820636" y="359314"/>
                            </a:lnTo>
                            <a:lnTo>
                              <a:pt x="1822785" y="356598"/>
                            </a:lnTo>
                            <a:lnTo>
                              <a:pt x="1831382" y="362029"/>
                            </a:lnTo>
                            <a:lnTo>
                              <a:pt x="1835680" y="359314"/>
                            </a:lnTo>
                            <a:lnTo>
                              <a:pt x="1831382" y="351168"/>
                            </a:lnTo>
                            <a:lnTo>
                              <a:pt x="1835680" y="348453"/>
                            </a:lnTo>
                            <a:lnTo>
                              <a:pt x="1844277" y="345737"/>
                            </a:lnTo>
                            <a:lnTo>
                              <a:pt x="1857172" y="351168"/>
                            </a:lnTo>
                            <a:lnTo>
                              <a:pt x="1859321" y="351168"/>
                            </a:lnTo>
                            <a:lnTo>
                              <a:pt x="1863619" y="348453"/>
                            </a:lnTo>
                            <a:lnTo>
                              <a:pt x="1865768" y="343022"/>
                            </a:lnTo>
                            <a:lnTo>
                              <a:pt x="1874365" y="324015"/>
                            </a:lnTo>
                            <a:lnTo>
                              <a:pt x="1876514" y="324015"/>
                            </a:lnTo>
                            <a:lnTo>
                              <a:pt x="1876514" y="326730"/>
                            </a:lnTo>
                            <a:lnTo>
                              <a:pt x="1880812" y="324015"/>
                            </a:lnTo>
                            <a:lnTo>
                              <a:pt x="1880812" y="332161"/>
                            </a:lnTo>
                            <a:lnTo>
                              <a:pt x="1885110" y="326730"/>
                            </a:lnTo>
                            <a:lnTo>
                              <a:pt x="1885110" y="324015"/>
                            </a:lnTo>
                            <a:lnTo>
                              <a:pt x="1889409" y="324015"/>
                            </a:lnTo>
                            <a:lnTo>
                              <a:pt x="1891558" y="324015"/>
                            </a:lnTo>
                            <a:lnTo>
                              <a:pt x="1893707" y="321300"/>
                            </a:lnTo>
                            <a:lnTo>
                              <a:pt x="1895856" y="315869"/>
                            </a:lnTo>
                            <a:lnTo>
                              <a:pt x="1908751" y="313154"/>
                            </a:lnTo>
                            <a:lnTo>
                              <a:pt x="1910900" y="310439"/>
                            </a:lnTo>
                            <a:lnTo>
                              <a:pt x="1908751" y="305008"/>
                            </a:lnTo>
                            <a:lnTo>
                              <a:pt x="1910900" y="305008"/>
                            </a:lnTo>
                            <a:lnTo>
                              <a:pt x="1908751" y="291432"/>
                            </a:lnTo>
                            <a:lnTo>
                              <a:pt x="1895856" y="277855"/>
                            </a:lnTo>
                            <a:lnTo>
                              <a:pt x="1895856" y="266994"/>
                            </a:lnTo>
                            <a:lnTo>
                              <a:pt x="1900155" y="264279"/>
                            </a:lnTo>
                            <a:lnTo>
                              <a:pt x="1895856" y="247987"/>
                            </a:lnTo>
                            <a:lnTo>
                              <a:pt x="1893707" y="245272"/>
                            </a:lnTo>
                            <a:lnTo>
                              <a:pt x="1885110" y="242557"/>
                            </a:lnTo>
                            <a:lnTo>
                              <a:pt x="1882961" y="245272"/>
                            </a:lnTo>
                            <a:lnTo>
                              <a:pt x="1876514" y="239841"/>
                            </a:lnTo>
                            <a:lnTo>
                              <a:pt x="1880812" y="234411"/>
                            </a:lnTo>
                            <a:lnTo>
                              <a:pt x="1882961" y="234411"/>
                            </a:lnTo>
                            <a:lnTo>
                              <a:pt x="1880812" y="218119"/>
                            </a:lnTo>
                            <a:lnTo>
                              <a:pt x="1885110" y="209973"/>
                            </a:lnTo>
                            <a:lnTo>
                              <a:pt x="1893707" y="201827"/>
                            </a:lnTo>
                            <a:lnTo>
                              <a:pt x="1891558" y="196397"/>
                            </a:lnTo>
                            <a:lnTo>
                              <a:pt x="1885110" y="196397"/>
                            </a:lnTo>
                            <a:lnTo>
                              <a:pt x="1882961" y="185536"/>
                            </a:lnTo>
                            <a:lnTo>
                              <a:pt x="1885110" y="182820"/>
                            </a:lnTo>
                            <a:lnTo>
                              <a:pt x="1891558" y="177390"/>
                            </a:lnTo>
                            <a:lnTo>
                              <a:pt x="1891558" y="171959"/>
                            </a:lnTo>
                            <a:lnTo>
                              <a:pt x="1895856" y="171959"/>
                            </a:lnTo>
                            <a:lnTo>
                              <a:pt x="1900155" y="171959"/>
                            </a:lnTo>
                            <a:lnTo>
                              <a:pt x="1900155" y="182820"/>
                            </a:lnTo>
                            <a:lnTo>
                              <a:pt x="1913049" y="182820"/>
                            </a:lnTo>
                            <a:lnTo>
                              <a:pt x="1913049" y="188251"/>
                            </a:lnTo>
                            <a:lnTo>
                              <a:pt x="1913049" y="199112"/>
                            </a:lnTo>
                            <a:lnTo>
                              <a:pt x="1921646" y="201827"/>
                            </a:lnTo>
                            <a:lnTo>
                              <a:pt x="1932392" y="199112"/>
                            </a:lnTo>
                            <a:lnTo>
                              <a:pt x="1936690" y="182820"/>
                            </a:lnTo>
                            <a:lnTo>
                              <a:pt x="1938839" y="182820"/>
                            </a:lnTo>
                            <a:lnTo>
                              <a:pt x="1958181" y="174674"/>
                            </a:lnTo>
                            <a:lnTo>
                              <a:pt x="1958181" y="182820"/>
                            </a:lnTo>
                            <a:lnTo>
                              <a:pt x="1964629" y="188251"/>
                            </a:lnTo>
                            <a:lnTo>
                              <a:pt x="1973225" y="190966"/>
                            </a:lnTo>
                            <a:lnTo>
                              <a:pt x="1975375" y="207258"/>
                            </a:lnTo>
                            <a:lnTo>
                              <a:pt x="1973225" y="223550"/>
                            </a:lnTo>
                            <a:lnTo>
                              <a:pt x="1977524" y="223550"/>
                            </a:lnTo>
                            <a:lnTo>
                              <a:pt x="1981822" y="223550"/>
                            </a:lnTo>
                            <a:lnTo>
                              <a:pt x="1981822" y="228980"/>
                            </a:lnTo>
                            <a:lnTo>
                              <a:pt x="1986120" y="234411"/>
                            </a:lnTo>
                            <a:lnTo>
                              <a:pt x="1992568" y="228980"/>
                            </a:lnTo>
                            <a:lnTo>
                              <a:pt x="2003313" y="231695"/>
                            </a:lnTo>
                            <a:lnTo>
                              <a:pt x="2011910" y="234411"/>
                            </a:lnTo>
                            <a:lnTo>
                              <a:pt x="2031252" y="201827"/>
                            </a:lnTo>
                            <a:lnTo>
                              <a:pt x="2039849" y="199112"/>
                            </a:lnTo>
                            <a:lnTo>
                              <a:pt x="2048445" y="207258"/>
                            </a:lnTo>
                            <a:lnTo>
                              <a:pt x="2052744" y="201827"/>
                            </a:lnTo>
                            <a:lnTo>
                              <a:pt x="2052744" y="196397"/>
                            </a:lnTo>
                            <a:lnTo>
                              <a:pt x="2054893" y="201827"/>
                            </a:lnTo>
                            <a:lnTo>
                              <a:pt x="2061340" y="199112"/>
                            </a:lnTo>
                            <a:lnTo>
                              <a:pt x="2061340" y="190966"/>
                            </a:lnTo>
                            <a:lnTo>
                              <a:pt x="2052744" y="182820"/>
                            </a:lnTo>
                            <a:lnTo>
                              <a:pt x="2048445" y="174674"/>
                            </a:lnTo>
                            <a:lnTo>
                              <a:pt x="2054893" y="171959"/>
                            </a:lnTo>
                            <a:lnTo>
                              <a:pt x="2052744" y="150237"/>
                            </a:lnTo>
                            <a:lnTo>
                              <a:pt x="2057042" y="142091"/>
                            </a:lnTo>
                            <a:lnTo>
                              <a:pt x="2065639" y="142091"/>
                            </a:lnTo>
                            <a:lnTo>
                              <a:pt x="2084981" y="150237"/>
                            </a:lnTo>
                            <a:lnTo>
                              <a:pt x="2089279" y="155667"/>
                            </a:lnTo>
                            <a:lnTo>
                              <a:pt x="2082832" y="163813"/>
                            </a:lnTo>
                            <a:lnTo>
                              <a:pt x="2074235" y="166529"/>
                            </a:lnTo>
                            <a:lnTo>
                              <a:pt x="2067788" y="188251"/>
                            </a:lnTo>
                            <a:lnTo>
                              <a:pt x="2074235" y="190966"/>
                            </a:lnTo>
                            <a:lnTo>
                              <a:pt x="2074235" y="196397"/>
                            </a:lnTo>
                            <a:lnTo>
                              <a:pt x="2076384" y="196397"/>
                            </a:lnTo>
                            <a:lnTo>
                              <a:pt x="2080683" y="188251"/>
                            </a:lnTo>
                            <a:lnTo>
                              <a:pt x="2084981" y="185536"/>
                            </a:lnTo>
                            <a:lnTo>
                              <a:pt x="2084981" y="182820"/>
                            </a:lnTo>
                            <a:lnTo>
                              <a:pt x="2091428" y="182820"/>
                            </a:lnTo>
                            <a:lnTo>
                              <a:pt x="2097876" y="182820"/>
                            </a:lnTo>
                            <a:lnTo>
                              <a:pt x="2104323" y="185536"/>
                            </a:lnTo>
                            <a:lnTo>
                              <a:pt x="2117218" y="182820"/>
                            </a:lnTo>
                            <a:lnTo>
                              <a:pt x="2119367" y="185536"/>
                            </a:lnTo>
                            <a:lnTo>
                              <a:pt x="2121516" y="188251"/>
                            </a:lnTo>
                            <a:lnTo>
                              <a:pt x="2125815" y="190966"/>
                            </a:lnTo>
                            <a:lnTo>
                              <a:pt x="2130113" y="190966"/>
                            </a:lnTo>
                            <a:lnTo>
                              <a:pt x="2130113" y="185536"/>
                            </a:lnTo>
                            <a:lnTo>
                              <a:pt x="2134411" y="185536"/>
                            </a:lnTo>
                            <a:lnTo>
                              <a:pt x="2138710" y="177390"/>
                            </a:lnTo>
                            <a:lnTo>
                              <a:pt x="2149455" y="163813"/>
                            </a:lnTo>
                            <a:lnTo>
                              <a:pt x="2153754" y="166529"/>
                            </a:lnTo>
                            <a:lnTo>
                              <a:pt x="2158052" y="155667"/>
                            </a:lnTo>
                            <a:lnTo>
                              <a:pt x="2175245" y="155667"/>
                            </a:lnTo>
                            <a:lnTo>
                              <a:pt x="2179543" y="161098"/>
                            </a:lnTo>
                            <a:lnTo>
                              <a:pt x="2183842" y="161098"/>
                            </a:lnTo>
                            <a:lnTo>
                              <a:pt x="2188140" y="163813"/>
                            </a:lnTo>
                            <a:lnTo>
                              <a:pt x="2190289" y="155667"/>
                            </a:lnTo>
                            <a:lnTo>
                              <a:pt x="2192438" y="155667"/>
                            </a:lnTo>
                            <a:lnTo>
                              <a:pt x="2198886" y="144806"/>
                            </a:lnTo>
                            <a:lnTo>
                              <a:pt x="2203184" y="155667"/>
                            </a:lnTo>
                            <a:lnTo>
                              <a:pt x="2226825" y="177390"/>
                            </a:lnTo>
                            <a:lnTo>
                              <a:pt x="2226825" y="182820"/>
                            </a:lnTo>
                            <a:lnTo>
                              <a:pt x="2237570" y="188251"/>
                            </a:lnTo>
                            <a:lnTo>
                              <a:pt x="2239719" y="185536"/>
                            </a:lnTo>
                            <a:lnTo>
                              <a:pt x="2239719" y="171959"/>
                            </a:lnTo>
                            <a:lnTo>
                              <a:pt x="2246167" y="163813"/>
                            </a:lnTo>
                            <a:lnTo>
                              <a:pt x="2244018" y="161098"/>
                            </a:lnTo>
                            <a:lnTo>
                              <a:pt x="2244018" y="152952"/>
                            </a:lnTo>
                            <a:lnTo>
                              <a:pt x="2237570" y="150237"/>
                            </a:lnTo>
                            <a:lnTo>
                              <a:pt x="2235421" y="144806"/>
                            </a:lnTo>
                            <a:lnTo>
                              <a:pt x="2224675" y="139376"/>
                            </a:lnTo>
                            <a:lnTo>
                              <a:pt x="2226825" y="125799"/>
                            </a:lnTo>
                            <a:lnTo>
                              <a:pt x="2224675" y="125799"/>
                            </a:lnTo>
                            <a:lnTo>
                              <a:pt x="2220377" y="125799"/>
                            </a:lnTo>
                            <a:lnTo>
                              <a:pt x="2220377" y="117654"/>
                            </a:lnTo>
                            <a:lnTo>
                              <a:pt x="2220377" y="114938"/>
                            </a:lnTo>
                            <a:lnTo>
                              <a:pt x="2228974" y="114938"/>
                            </a:lnTo>
                            <a:lnTo>
                              <a:pt x="2228974" y="117654"/>
                            </a:lnTo>
                            <a:lnTo>
                              <a:pt x="2235421" y="106792"/>
                            </a:lnTo>
                            <a:lnTo>
                              <a:pt x="2244018" y="117654"/>
                            </a:lnTo>
                            <a:lnTo>
                              <a:pt x="2248316" y="104077"/>
                            </a:lnTo>
                            <a:lnTo>
                              <a:pt x="2252614" y="109508"/>
                            </a:lnTo>
                            <a:lnTo>
                              <a:pt x="2256913" y="87785"/>
                            </a:lnTo>
                            <a:lnTo>
                              <a:pt x="2263360" y="85070"/>
                            </a:lnTo>
                            <a:lnTo>
                              <a:pt x="2265509" y="76924"/>
                            </a:lnTo>
                            <a:lnTo>
                              <a:pt x="2278404" y="71494"/>
                            </a:lnTo>
                            <a:lnTo>
                              <a:pt x="2284852" y="87785"/>
                            </a:lnTo>
                            <a:lnTo>
                              <a:pt x="2293448" y="95931"/>
                            </a:lnTo>
                            <a:lnTo>
                              <a:pt x="2297746" y="85070"/>
                            </a:lnTo>
                            <a:lnTo>
                              <a:pt x="2299896" y="106792"/>
                            </a:lnTo>
                            <a:lnTo>
                              <a:pt x="2297746" y="117654"/>
                            </a:lnTo>
                            <a:lnTo>
                              <a:pt x="2308492" y="120369"/>
                            </a:lnTo>
                            <a:lnTo>
                              <a:pt x="2308492" y="114938"/>
                            </a:lnTo>
                            <a:lnTo>
                              <a:pt x="2314940" y="114938"/>
                            </a:lnTo>
                            <a:lnTo>
                              <a:pt x="2310641" y="131230"/>
                            </a:lnTo>
                            <a:lnTo>
                              <a:pt x="2314940" y="133945"/>
                            </a:lnTo>
                            <a:lnTo>
                              <a:pt x="2319238" y="133945"/>
                            </a:lnTo>
                            <a:lnTo>
                              <a:pt x="2317089" y="152952"/>
                            </a:lnTo>
                            <a:lnTo>
                              <a:pt x="2329984" y="155667"/>
                            </a:lnTo>
                            <a:lnTo>
                              <a:pt x="2334282" y="161098"/>
                            </a:lnTo>
                            <a:lnTo>
                              <a:pt x="2336431" y="161098"/>
                            </a:lnTo>
                            <a:lnTo>
                              <a:pt x="2338580" y="161098"/>
                            </a:lnTo>
                            <a:lnTo>
                              <a:pt x="2342878" y="155667"/>
                            </a:lnTo>
                            <a:lnTo>
                              <a:pt x="2355773" y="152952"/>
                            </a:lnTo>
                            <a:lnTo>
                              <a:pt x="2360072" y="161098"/>
                            </a:lnTo>
                            <a:lnTo>
                              <a:pt x="2355773" y="163813"/>
                            </a:lnTo>
                            <a:lnTo>
                              <a:pt x="2353624" y="166529"/>
                            </a:lnTo>
                            <a:lnTo>
                              <a:pt x="2347177" y="174674"/>
                            </a:lnTo>
                            <a:lnTo>
                              <a:pt x="2342878" y="188251"/>
                            </a:lnTo>
                            <a:lnTo>
                              <a:pt x="2329984" y="201827"/>
                            </a:lnTo>
                            <a:lnTo>
                              <a:pt x="2334282" y="209973"/>
                            </a:lnTo>
                            <a:lnTo>
                              <a:pt x="2334282" y="212688"/>
                            </a:lnTo>
                            <a:lnTo>
                              <a:pt x="2334282" y="218119"/>
                            </a:lnTo>
                            <a:lnTo>
                              <a:pt x="2329984" y="223550"/>
                            </a:lnTo>
                            <a:lnTo>
                              <a:pt x="2334282" y="234411"/>
                            </a:lnTo>
                            <a:lnTo>
                              <a:pt x="2338580" y="239841"/>
                            </a:lnTo>
                            <a:lnTo>
                              <a:pt x="2338580" y="242557"/>
                            </a:lnTo>
                            <a:lnTo>
                              <a:pt x="2342878" y="242557"/>
                            </a:lnTo>
                            <a:lnTo>
                              <a:pt x="2351475" y="245272"/>
                            </a:lnTo>
                            <a:lnTo>
                              <a:pt x="2357604" y="257661"/>
                            </a:lnTo>
                            <a:lnTo>
                              <a:pt x="2364989" y="251897"/>
                            </a:lnTo>
                            <a:lnTo>
                              <a:pt x="2366650" y="253410"/>
                            </a:lnTo>
                            <a:lnTo>
                              <a:pt x="2359067" y="238211"/>
                            </a:lnTo>
                            <a:lnTo>
                              <a:pt x="2350423" y="235504"/>
                            </a:lnTo>
                            <a:lnTo>
                              <a:pt x="2346101" y="235504"/>
                            </a:lnTo>
                            <a:lnTo>
                              <a:pt x="2346101" y="232797"/>
                            </a:lnTo>
                            <a:lnTo>
                              <a:pt x="2341779" y="227383"/>
                            </a:lnTo>
                            <a:lnTo>
                              <a:pt x="2337457" y="216555"/>
                            </a:lnTo>
                            <a:lnTo>
                              <a:pt x="2341779" y="211141"/>
                            </a:lnTo>
                            <a:lnTo>
                              <a:pt x="2341779" y="205728"/>
                            </a:lnTo>
                            <a:lnTo>
                              <a:pt x="2341779" y="203021"/>
                            </a:lnTo>
                            <a:lnTo>
                              <a:pt x="2354745" y="216555"/>
                            </a:lnTo>
                            <a:lnTo>
                              <a:pt x="2369871" y="238211"/>
                            </a:lnTo>
                            <a:lnTo>
                              <a:pt x="2380676" y="221969"/>
                            </a:lnTo>
                            <a:lnTo>
                              <a:pt x="2374193" y="213848"/>
                            </a:lnTo>
                            <a:lnTo>
                              <a:pt x="2387160" y="221969"/>
                            </a:lnTo>
                            <a:lnTo>
                              <a:pt x="2395803" y="213848"/>
                            </a:lnTo>
                            <a:lnTo>
                              <a:pt x="2404447" y="211141"/>
                            </a:lnTo>
                            <a:lnTo>
                              <a:pt x="2400125" y="200314"/>
                            </a:lnTo>
                            <a:lnTo>
                              <a:pt x="2408769" y="192193"/>
                            </a:lnTo>
                            <a:lnTo>
                              <a:pt x="2415252" y="200314"/>
                            </a:lnTo>
                            <a:lnTo>
                              <a:pt x="2417413" y="192193"/>
                            </a:lnTo>
                            <a:lnTo>
                              <a:pt x="2426057" y="159710"/>
                            </a:lnTo>
                            <a:lnTo>
                              <a:pt x="2432539" y="124519"/>
                            </a:lnTo>
                            <a:lnTo>
                              <a:pt x="2432539" y="119105"/>
                            </a:lnTo>
                            <a:lnTo>
                              <a:pt x="2428218" y="110984"/>
                            </a:lnTo>
                            <a:lnTo>
                              <a:pt x="2434700" y="102864"/>
                            </a:lnTo>
                            <a:lnTo>
                              <a:pt x="2434700" y="97450"/>
                            </a:lnTo>
                            <a:lnTo>
                              <a:pt x="2436861" y="92036"/>
                            </a:lnTo>
                            <a:lnTo>
                              <a:pt x="2436861" y="86622"/>
                            </a:lnTo>
                            <a:lnTo>
                              <a:pt x="2441183" y="86622"/>
                            </a:lnTo>
                            <a:lnTo>
                              <a:pt x="2443344" y="75794"/>
                            </a:lnTo>
                            <a:lnTo>
                              <a:pt x="2449827" y="81208"/>
                            </a:lnTo>
                            <a:lnTo>
                              <a:pt x="2460632" y="78501"/>
                            </a:lnTo>
                            <a:lnTo>
                              <a:pt x="2454149" y="64966"/>
                            </a:lnTo>
                            <a:lnTo>
                              <a:pt x="2458471" y="62259"/>
                            </a:lnTo>
                            <a:lnTo>
                              <a:pt x="2471437" y="56846"/>
                            </a:lnTo>
                            <a:lnTo>
                              <a:pt x="2482241" y="64966"/>
                            </a:lnTo>
                            <a:lnTo>
                              <a:pt x="2495207" y="81208"/>
                            </a:lnTo>
                            <a:lnTo>
                              <a:pt x="2499529" y="78501"/>
                            </a:lnTo>
                            <a:lnTo>
                              <a:pt x="2506012" y="75794"/>
                            </a:lnTo>
                            <a:lnTo>
                              <a:pt x="2508173" y="75794"/>
                            </a:lnTo>
                            <a:lnTo>
                              <a:pt x="2506012" y="67673"/>
                            </a:lnTo>
                            <a:lnTo>
                              <a:pt x="2499529" y="64966"/>
                            </a:lnTo>
                            <a:lnTo>
                              <a:pt x="2499529" y="56846"/>
                            </a:lnTo>
                            <a:lnTo>
                              <a:pt x="2488724" y="56846"/>
                            </a:lnTo>
                            <a:lnTo>
                              <a:pt x="2490885" y="46018"/>
                            </a:lnTo>
                            <a:lnTo>
                              <a:pt x="2506012" y="35190"/>
                            </a:lnTo>
                            <a:lnTo>
                              <a:pt x="2510334" y="35190"/>
                            </a:lnTo>
                            <a:lnTo>
                              <a:pt x="2514656" y="40604"/>
                            </a:lnTo>
                            <a:lnTo>
                              <a:pt x="2510334" y="29776"/>
                            </a:lnTo>
                            <a:lnTo>
                              <a:pt x="2516816" y="24362"/>
                            </a:lnTo>
                            <a:lnTo>
                              <a:pt x="2514656" y="18948"/>
                            </a:lnTo>
                            <a:lnTo>
                              <a:pt x="2516816" y="10828"/>
                            </a:lnTo>
                            <a:lnTo>
                              <a:pt x="2518977" y="10828"/>
                            </a:lnTo>
                            <a:close/>
                          </a:path>
                        </a:pathLst>
                      </a:cu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grpSp>
                <p:sp>
                  <p:nvSpPr>
                    <p:cNvPr id="22" name="REGION Y56" descr="REGION Y56"/>
                    <p:cNvSpPr>
                      <a:spLocks/>
                    </p:cNvSpPr>
                    <p:nvPr/>
                  </p:nvSpPr>
                  <p:spPr bwMode="auto">
                    <a:xfrm>
                      <a:off x="7374523" y="4267355"/>
                      <a:ext cx="500234" cy="618638"/>
                    </a:xfrm>
                    <a:custGeom>
                      <a:avLst/>
                      <a:gdLst/>
                      <a:ahLst/>
                      <a:cxnLst/>
                      <a:rect l="l" t="t" r="r" b="b"/>
                      <a:pathLst>
                        <a:path w="443645" h="460946">
                          <a:moveTo>
                            <a:pt x="203729" y="200438"/>
                          </a:moveTo>
                          <a:lnTo>
                            <a:pt x="201643" y="203184"/>
                          </a:lnTo>
                          <a:lnTo>
                            <a:pt x="198851" y="203184"/>
                          </a:lnTo>
                          <a:lnTo>
                            <a:pt x="199746" y="205753"/>
                          </a:lnTo>
                          <a:lnTo>
                            <a:pt x="199746" y="208709"/>
                          </a:lnTo>
                          <a:lnTo>
                            <a:pt x="203864" y="208709"/>
                          </a:lnTo>
                          <a:lnTo>
                            <a:pt x="205924" y="205753"/>
                          </a:lnTo>
                          <a:lnTo>
                            <a:pt x="207902" y="205753"/>
                          </a:lnTo>
                          <a:lnTo>
                            <a:pt x="207902" y="200438"/>
                          </a:lnTo>
                          <a:close/>
                          <a:moveTo>
                            <a:pt x="193832" y="194947"/>
                          </a:moveTo>
                          <a:lnTo>
                            <a:pt x="193832" y="198553"/>
                          </a:lnTo>
                          <a:lnTo>
                            <a:pt x="195627" y="199842"/>
                          </a:lnTo>
                          <a:lnTo>
                            <a:pt x="197244" y="199842"/>
                          </a:lnTo>
                          <a:lnTo>
                            <a:pt x="195384" y="194947"/>
                          </a:lnTo>
                          <a:close/>
                          <a:moveTo>
                            <a:pt x="205815" y="0"/>
                          </a:moveTo>
                          <a:lnTo>
                            <a:pt x="212074" y="0"/>
                          </a:lnTo>
                          <a:lnTo>
                            <a:pt x="222505" y="5492"/>
                          </a:lnTo>
                          <a:lnTo>
                            <a:pt x="230850" y="8237"/>
                          </a:lnTo>
                          <a:lnTo>
                            <a:pt x="237109" y="8237"/>
                          </a:lnTo>
                          <a:lnTo>
                            <a:pt x="239195" y="8237"/>
                          </a:lnTo>
                          <a:lnTo>
                            <a:pt x="241281" y="8237"/>
                          </a:lnTo>
                          <a:lnTo>
                            <a:pt x="247540" y="10983"/>
                          </a:lnTo>
                          <a:lnTo>
                            <a:pt x="249626" y="10983"/>
                          </a:lnTo>
                          <a:lnTo>
                            <a:pt x="257971" y="10983"/>
                          </a:lnTo>
                          <a:lnTo>
                            <a:pt x="257971" y="16475"/>
                          </a:lnTo>
                          <a:lnTo>
                            <a:pt x="257971" y="21966"/>
                          </a:lnTo>
                          <a:lnTo>
                            <a:pt x="257971" y="32949"/>
                          </a:lnTo>
                          <a:lnTo>
                            <a:pt x="257971" y="49423"/>
                          </a:lnTo>
                          <a:lnTo>
                            <a:pt x="257971" y="52169"/>
                          </a:lnTo>
                          <a:lnTo>
                            <a:pt x="266316" y="54915"/>
                          </a:lnTo>
                          <a:lnTo>
                            <a:pt x="276747" y="54915"/>
                          </a:lnTo>
                          <a:lnTo>
                            <a:pt x="276747" y="57660"/>
                          </a:lnTo>
                          <a:lnTo>
                            <a:pt x="276747" y="63152"/>
                          </a:lnTo>
                          <a:lnTo>
                            <a:pt x="276747" y="65898"/>
                          </a:lnTo>
                          <a:lnTo>
                            <a:pt x="276747" y="68643"/>
                          </a:lnTo>
                          <a:lnTo>
                            <a:pt x="283006" y="76881"/>
                          </a:lnTo>
                          <a:lnTo>
                            <a:pt x="283006" y="79626"/>
                          </a:lnTo>
                          <a:lnTo>
                            <a:pt x="285092" y="85118"/>
                          </a:lnTo>
                          <a:lnTo>
                            <a:pt x="287178" y="85118"/>
                          </a:lnTo>
                          <a:lnTo>
                            <a:pt x="293437" y="79626"/>
                          </a:lnTo>
                          <a:lnTo>
                            <a:pt x="291351" y="85118"/>
                          </a:lnTo>
                          <a:lnTo>
                            <a:pt x="293437" y="87863"/>
                          </a:lnTo>
                          <a:lnTo>
                            <a:pt x="299696" y="90609"/>
                          </a:lnTo>
                          <a:lnTo>
                            <a:pt x="299696" y="96101"/>
                          </a:lnTo>
                          <a:lnTo>
                            <a:pt x="301782" y="96101"/>
                          </a:lnTo>
                          <a:lnTo>
                            <a:pt x="310127" y="96101"/>
                          </a:lnTo>
                          <a:lnTo>
                            <a:pt x="316385" y="90609"/>
                          </a:lnTo>
                          <a:lnTo>
                            <a:pt x="316385" y="87863"/>
                          </a:lnTo>
                          <a:lnTo>
                            <a:pt x="316385" y="85118"/>
                          </a:lnTo>
                          <a:lnTo>
                            <a:pt x="318472" y="85118"/>
                          </a:lnTo>
                          <a:lnTo>
                            <a:pt x="318472" y="87863"/>
                          </a:lnTo>
                          <a:lnTo>
                            <a:pt x="324730" y="85118"/>
                          </a:lnTo>
                          <a:lnTo>
                            <a:pt x="326816" y="85118"/>
                          </a:lnTo>
                          <a:lnTo>
                            <a:pt x="328903" y="85118"/>
                          </a:lnTo>
                          <a:lnTo>
                            <a:pt x="335161" y="76881"/>
                          </a:lnTo>
                          <a:lnTo>
                            <a:pt x="339334" y="74135"/>
                          </a:lnTo>
                          <a:lnTo>
                            <a:pt x="345593" y="74135"/>
                          </a:lnTo>
                          <a:lnTo>
                            <a:pt x="347679" y="74135"/>
                          </a:lnTo>
                          <a:lnTo>
                            <a:pt x="353937" y="74135"/>
                          </a:lnTo>
                          <a:lnTo>
                            <a:pt x="370627" y="68643"/>
                          </a:lnTo>
                          <a:lnTo>
                            <a:pt x="372713" y="68643"/>
                          </a:lnTo>
                          <a:lnTo>
                            <a:pt x="383145" y="63152"/>
                          </a:lnTo>
                          <a:lnTo>
                            <a:pt x="399834" y="76881"/>
                          </a:lnTo>
                          <a:lnTo>
                            <a:pt x="404007" y="79626"/>
                          </a:lnTo>
                          <a:lnTo>
                            <a:pt x="406093" y="87863"/>
                          </a:lnTo>
                          <a:lnTo>
                            <a:pt x="399834" y="96101"/>
                          </a:lnTo>
                          <a:lnTo>
                            <a:pt x="406093" y="98846"/>
                          </a:lnTo>
                          <a:lnTo>
                            <a:pt x="408179" y="98846"/>
                          </a:lnTo>
                          <a:lnTo>
                            <a:pt x="412352" y="109829"/>
                          </a:lnTo>
                          <a:lnTo>
                            <a:pt x="418610" y="126304"/>
                          </a:lnTo>
                          <a:lnTo>
                            <a:pt x="422783" y="137287"/>
                          </a:lnTo>
                          <a:lnTo>
                            <a:pt x="431128" y="134541"/>
                          </a:lnTo>
                          <a:lnTo>
                            <a:pt x="433214" y="134541"/>
                          </a:lnTo>
                          <a:lnTo>
                            <a:pt x="435300" y="145524"/>
                          </a:lnTo>
                          <a:lnTo>
                            <a:pt x="441559" y="153761"/>
                          </a:lnTo>
                          <a:lnTo>
                            <a:pt x="443645" y="159252"/>
                          </a:lnTo>
                          <a:lnTo>
                            <a:pt x="443645" y="164744"/>
                          </a:lnTo>
                          <a:lnTo>
                            <a:pt x="439473" y="164744"/>
                          </a:lnTo>
                          <a:lnTo>
                            <a:pt x="433214" y="164744"/>
                          </a:lnTo>
                          <a:lnTo>
                            <a:pt x="431128" y="164744"/>
                          </a:lnTo>
                          <a:lnTo>
                            <a:pt x="422783" y="170235"/>
                          </a:lnTo>
                          <a:lnTo>
                            <a:pt x="408179" y="172981"/>
                          </a:lnTo>
                          <a:lnTo>
                            <a:pt x="412352" y="183964"/>
                          </a:lnTo>
                          <a:lnTo>
                            <a:pt x="408179" y="189455"/>
                          </a:lnTo>
                          <a:lnTo>
                            <a:pt x="404007" y="189455"/>
                          </a:lnTo>
                          <a:lnTo>
                            <a:pt x="404007" y="183964"/>
                          </a:lnTo>
                          <a:lnTo>
                            <a:pt x="399834" y="178472"/>
                          </a:lnTo>
                          <a:lnTo>
                            <a:pt x="397748" y="183964"/>
                          </a:lnTo>
                          <a:lnTo>
                            <a:pt x="397748" y="181218"/>
                          </a:lnTo>
                          <a:lnTo>
                            <a:pt x="395662" y="183964"/>
                          </a:lnTo>
                          <a:lnTo>
                            <a:pt x="397748" y="189455"/>
                          </a:lnTo>
                          <a:lnTo>
                            <a:pt x="395662" y="189455"/>
                          </a:lnTo>
                          <a:lnTo>
                            <a:pt x="397748" y="203184"/>
                          </a:lnTo>
                          <a:lnTo>
                            <a:pt x="391489" y="203184"/>
                          </a:lnTo>
                          <a:lnTo>
                            <a:pt x="389403" y="203184"/>
                          </a:lnTo>
                          <a:lnTo>
                            <a:pt x="389403" y="211421"/>
                          </a:lnTo>
                          <a:lnTo>
                            <a:pt x="383145" y="216913"/>
                          </a:lnTo>
                          <a:lnTo>
                            <a:pt x="381058" y="222404"/>
                          </a:lnTo>
                          <a:lnTo>
                            <a:pt x="368541" y="225150"/>
                          </a:lnTo>
                          <a:lnTo>
                            <a:pt x="362282" y="205930"/>
                          </a:lnTo>
                          <a:lnTo>
                            <a:pt x="353937" y="200438"/>
                          </a:lnTo>
                          <a:lnTo>
                            <a:pt x="343506" y="194947"/>
                          </a:lnTo>
                          <a:lnTo>
                            <a:pt x="339334" y="192201"/>
                          </a:lnTo>
                          <a:lnTo>
                            <a:pt x="320558" y="194947"/>
                          </a:lnTo>
                          <a:lnTo>
                            <a:pt x="318472" y="194947"/>
                          </a:lnTo>
                          <a:lnTo>
                            <a:pt x="318472" y="183964"/>
                          </a:lnTo>
                          <a:lnTo>
                            <a:pt x="316385" y="183964"/>
                          </a:lnTo>
                          <a:lnTo>
                            <a:pt x="316385" y="189455"/>
                          </a:lnTo>
                          <a:lnTo>
                            <a:pt x="318472" y="194947"/>
                          </a:lnTo>
                          <a:lnTo>
                            <a:pt x="312213" y="200438"/>
                          </a:lnTo>
                          <a:lnTo>
                            <a:pt x="310127" y="211421"/>
                          </a:lnTo>
                          <a:lnTo>
                            <a:pt x="308040" y="214167"/>
                          </a:lnTo>
                          <a:lnTo>
                            <a:pt x="303868" y="214167"/>
                          </a:lnTo>
                          <a:lnTo>
                            <a:pt x="301782" y="216913"/>
                          </a:lnTo>
                          <a:lnTo>
                            <a:pt x="287178" y="214167"/>
                          </a:lnTo>
                          <a:lnTo>
                            <a:pt x="280919" y="216913"/>
                          </a:lnTo>
                          <a:lnTo>
                            <a:pt x="274661" y="211421"/>
                          </a:lnTo>
                          <a:lnTo>
                            <a:pt x="272575" y="205930"/>
                          </a:lnTo>
                          <a:lnTo>
                            <a:pt x="268402" y="205930"/>
                          </a:lnTo>
                          <a:lnTo>
                            <a:pt x="266316" y="211421"/>
                          </a:lnTo>
                          <a:lnTo>
                            <a:pt x="264230" y="211421"/>
                          </a:lnTo>
                          <a:lnTo>
                            <a:pt x="264230" y="216913"/>
                          </a:lnTo>
                          <a:lnTo>
                            <a:pt x="266316" y="222404"/>
                          </a:lnTo>
                          <a:lnTo>
                            <a:pt x="266316" y="225150"/>
                          </a:lnTo>
                          <a:lnTo>
                            <a:pt x="266316" y="227896"/>
                          </a:lnTo>
                          <a:lnTo>
                            <a:pt x="264230" y="230641"/>
                          </a:lnTo>
                          <a:lnTo>
                            <a:pt x="260057" y="230641"/>
                          </a:lnTo>
                          <a:lnTo>
                            <a:pt x="257971" y="227896"/>
                          </a:lnTo>
                          <a:lnTo>
                            <a:pt x="255885" y="227896"/>
                          </a:lnTo>
                          <a:lnTo>
                            <a:pt x="251712" y="225150"/>
                          </a:lnTo>
                          <a:lnTo>
                            <a:pt x="251712" y="222404"/>
                          </a:lnTo>
                          <a:lnTo>
                            <a:pt x="251712" y="216913"/>
                          </a:lnTo>
                          <a:lnTo>
                            <a:pt x="251712" y="214167"/>
                          </a:lnTo>
                          <a:lnTo>
                            <a:pt x="251712" y="205930"/>
                          </a:lnTo>
                          <a:lnTo>
                            <a:pt x="247540" y="205930"/>
                          </a:lnTo>
                          <a:lnTo>
                            <a:pt x="245454" y="205930"/>
                          </a:lnTo>
                          <a:lnTo>
                            <a:pt x="241281" y="205930"/>
                          </a:lnTo>
                          <a:lnTo>
                            <a:pt x="239195" y="211421"/>
                          </a:lnTo>
                          <a:lnTo>
                            <a:pt x="232936" y="214167"/>
                          </a:lnTo>
                          <a:lnTo>
                            <a:pt x="224591" y="205930"/>
                          </a:lnTo>
                          <a:lnTo>
                            <a:pt x="212074" y="205930"/>
                          </a:lnTo>
                          <a:lnTo>
                            <a:pt x="210042" y="205930"/>
                          </a:lnTo>
                          <a:lnTo>
                            <a:pt x="210042" y="211664"/>
                          </a:lnTo>
                          <a:lnTo>
                            <a:pt x="205924" y="211664"/>
                          </a:lnTo>
                          <a:lnTo>
                            <a:pt x="205381" y="217115"/>
                          </a:lnTo>
                          <a:lnTo>
                            <a:pt x="209962" y="217115"/>
                          </a:lnTo>
                          <a:lnTo>
                            <a:pt x="210485" y="215751"/>
                          </a:lnTo>
                          <a:lnTo>
                            <a:pt x="214572" y="215751"/>
                          </a:lnTo>
                          <a:lnTo>
                            <a:pt x="216616" y="215751"/>
                          </a:lnTo>
                          <a:lnTo>
                            <a:pt x="218660" y="215751"/>
                          </a:lnTo>
                          <a:lnTo>
                            <a:pt x="222747" y="221081"/>
                          </a:lnTo>
                          <a:lnTo>
                            <a:pt x="230922" y="221081"/>
                          </a:lnTo>
                          <a:lnTo>
                            <a:pt x="230922" y="223746"/>
                          </a:lnTo>
                          <a:lnTo>
                            <a:pt x="232965" y="223746"/>
                          </a:lnTo>
                          <a:lnTo>
                            <a:pt x="235009" y="223746"/>
                          </a:lnTo>
                          <a:lnTo>
                            <a:pt x="235009" y="226411"/>
                          </a:lnTo>
                          <a:lnTo>
                            <a:pt x="239096" y="226411"/>
                          </a:lnTo>
                          <a:lnTo>
                            <a:pt x="243183" y="223746"/>
                          </a:lnTo>
                          <a:lnTo>
                            <a:pt x="243183" y="221081"/>
                          </a:lnTo>
                          <a:lnTo>
                            <a:pt x="247271" y="215751"/>
                          </a:lnTo>
                          <a:lnTo>
                            <a:pt x="251358" y="221081"/>
                          </a:lnTo>
                          <a:lnTo>
                            <a:pt x="251358" y="226411"/>
                          </a:lnTo>
                          <a:lnTo>
                            <a:pt x="251358" y="234407"/>
                          </a:lnTo>
                          <a:lnTo>
                            <a:pt x="253402" y="237072"/>
                          </a:lnTo>
                          <a:lnTo>
                            <a:pt x="253402" y="239737"/>
                          </a:lnTo>
                          <a:lnTo>
                            <a:pt x="257489" y="239737"/>
                          </a:lnTo>
                          <a:lnTo>
                            <a:pt x="261576" y="245067"/>
                          </a:lnTo>
                          <a:lnTo>
                            <a:pt x="259533" y="247733"/>
                          </a:lnTo>
                          <a:lnTo>
                            <a:pt x="257489" y="250398"/>
                          </a:lnTo>
                          <a:lnTo>
                            <a:pt x="259533" y="250398"/>
                          </a:lnTo>
                          <a:lnTo>
                            <a:pt x="261576" y="245067"/>
                          </a:lnTo>
                          <a:lnTo>
                            <a:pt x="265664" y="245067"/>
                          </a:lnTo>
                          <a:lnTo>
                            <a:pt x="267707" y="239737"/>
                          </a:lnTo>
                          <a:lnTo>
                            <a:pt x="269751" y="237072"/>
                          </a:lnTo>
                          <a:lnTo>
                            <a:pt x="267707" y="221081"/>
                          </a:lnTo>
                          <a:lnTo>
                            <a:pt x="273838" y="221081"/>
                          </a:lnTo>
                          <a:lnTo>
                            <a:pt x="275882" y="226411"/>
                          </a:lnTo>
                          <a:lnTo>
                            <a:pt x="284057" y="231742"/>
                          </a:lnTo>
                          <a:lnTo>
                            <a:pt x="292231" y="231742"/>
                          </a:lnTo>
                          <a:lnTo>
                            <a:pt x="300406" y="231742"/>
                          </a:lnTo>
                          <a:lnTo>
                            <a:pt x="302449" y="231742"/>
                          </a:lnTo>
                          <a:lnTo>
                            <a:pt x="308580" y="226411"/>
                          </a:lnTo>
                          <a:lnTo>
                            <a:pt x="310624" y="226411"/>
                          </a:lnTo>
                          <a:lnTo>
                            <a:pt x="312668" y="223746"/>
                          </a:lnTo>
                          <a:lnTo>
                            <a:pt x="316755" y="215751"/>
                          </a:lnTo>
                          <a:lnTo>
                            <a:pt x="326973" y="213085"/>
                          </a:lnTo>
                          <a:lnTo>
                            <a:pt x="331061" y="210420"/>
                          </a:lnTo>
                          <a:lnTo>
                            <a:pt x="335148" y="210420"/>
                          </a:lnTo>
                          <a:lnTo>
                            <a:pt x="337192" y="210420"/>
                          </a:lnTo>
                          <a:lnTo>
                            <a:pt x="339235" y="210420"/>
                          </a:lnTo>
                          <a:lnTo>
                            <a:pt x="339235" y="213085"/>
                          </a:lnTo>
                          <a:lnTo>
                            <a:pt x="345366" y="213085"/>
                          </a:lnTo>
                          <a:lnTo>
                            <a:pt x="347410" y="215751"/>
                          </a:lnTo>
                          <a:lnTo>
                            <a:pt x="355585" y="215751"/>
                          </a:lnTo>
                          <a:lnTo>
                            <a:pt x="359672" y="226411"/>
                          </a:lnTo>
                          <a:lnTo>
                            <a:pt x="361716" y="234407"/>
                          </a:lnTo>
                          <a:lnTo>
                            <a:pt x="363759" y="239737"/>
                          </a:lnTo>
                          <a:lnTo>
                            <a:pt x="367847" y="245067"/>
                          </a:lnTo>
                          <a:lnTo>
                            <a:pt x="371934" y="245067"/>
                          </a:lnTo>
                          <a:lnTo>
                            <a:pt x="373978" y="245067"/>
                          </a:lnTo>
                          <a:lnTo>
                            <a:pt x="380108" y="239737"/>
                          </a:lnTo>
                          <a:lnTo>
                            <a:pt x="382152" y="239737"/>
                          </a:lnTo>
                          <a:lnTo>
                            <a:pt x="380108" y="250398"/>
                          </a:lnTo>
                          <a:lnTo>
                            <a:pt x="380108" y="261058"/>
                          </a:lnTo>
                          <a:lnTo>
                            <a:pt x="378065" y="266389"/>
                          </a:lnTo>
                          <a:lnTo>
                            <a:pt x="378065" y="269054"/>
                          </a:lnTo>
                          <a:lnTo>
                            <a:pt x="378065" y="271719"/>
                          </a:lnTo>
                          <a:lnTo>
                            <a:pt x="373978" y="271719"/>
                          </a:lnTo>
                          <a:lnTo>
                            <a:pt x="369890" y="277050"/>
                          </a:lnTo>
                          <a:lnTo>
                            <a:pt x="369890" y="279715"/>
                          </a:lnTo>
                          <a:lnTo>
                            <a:pt x="367847" y="279715"/>
                          </a:lnTo>
                          <a:lnTo>
                            <a:pt x="363759" y="282380"/>
                          </a:lnTo>
                          <a:lnTo>
                            <a:pt x="361716" y="282380"/>
                          </a:lnTo>
                          <a:lnTo>
                            <a:pt x="361716" y="287710"/>
                          </a:lnTo>
                          <a:lnTo>
                            <a:pt x="359672" y="295706"/>
                          </a:lnTo>
                          <a:lnTo>
                            <a:pt x="355585" y="301036"/>
                          </a:lnTo>
                          <a:lnTo>
                            <a:pt x="353541" y="295706"/>
                          </a:lnTo>
                          <a:lnTo>
                            <a:pt x="351497" y="303701"/>
                          </a:lnTo>
                          <a:lnTo>
                            <a:pt x="351497" y="311697"/>
                          </a:lnTo>
                          <a:lnTo>
                            <a:pt x="353541" y="311697"/>
                          </a:lnTo>
                          <a:lnTo>
                            <a:pt x="351497" y="317027"/>
                          </a:lnTo>
                          <a:lnTo>
                            <a:pt x="353541" y="317027"/>
                          </a:lnTo>
                          <a:lnTo>
                            <a:pt x="351497" y="322357"/>
                          </a:lnTo>
                          <a:lnTo>
                            <a:pt x="353541" y="335683"/>
                          </a:lnTo>
                          <a:lnTo>
                            <a:pt x="355585" y="338348"/>
                          </a:lnTo>
                          <a:lnTo>
                            <a:pt x="347410" y="338348"/>
                          </a:lnTo>
                          <a:lnTo>
                            <a:pt x="353541" y="357005"/>
                          </a:lnTo>
                          <a:lnTo>
                            <a:pt x="351497" y="367665"/>
                          </a:lnTo>
                          <a:lnTo>
                            <a:pt x="347410" y="388987"/>
                          </a:lnTo>
                          <a:lnTo>
                            <a:pt x="345366" y="391652"/>
                          </a:lnTo>
                          <a:lnTo>
                            <a:pt x="339235" y="391652"/>
                          </a:lnTo>
                          <a:lnTo>
                            <a:pt x="335148" y="394317"/>
                          </a:lnTo>
                          <a:lnTo>
                            <a:pt x="337192" y="404978"/>
                          </a:lnTo>
                          <a:lnTo>
                            <a:pt x="335148" y="407643"/>
                          </a:lnTo>
                          <a:lnTo>
                            <a:pt x="329017" y="412973"/>
                          </a:lnTo>
                          <a:lnTo>
                            <a:pt x="324930" y="418304"/>
                          </a:lnTo>
                          <a:lnTo>
                            <a:pt x="318799" y="426299"/>
                          </a:lnTo>
                          <a:lnTo>
                            <a:pt x="318799" y="434295"/>
                          </a:lnTo>
                          <a:lnTo>
                            <a:pt x="318799" y="436960"/>
                          </a:lnTo>
                          <a:lnTo>
                            <a:pt x="320842" y="447620"/>
                          </a:lnTo>
                          <a:lnTo>
                            <a:pt x="316755" y="450286"/>
                          </a:lnTo>
                          <a:lnTo>
                            <a:pt x="304493" y="455616"/>
                          </a:lnTo>
                          <a:lnTo>
                            <a:pt x="300406" y="450286"/>
                          </a:lnTo>
                          <a:lnTo>
                            <a:pt x="296319" y="450286"/>
                          </a:lnTo>
                          <a:lnTo>
                            <a:pt x="294275" y="439625"/>
                          </a:lnTo>
                          <a:lnTo>
                            <a:pt x="292231" y="436960"/>
                          </a:lnTo>
                          <a:lnTo>
                            <a:pt x="286100" y="447620"/>
                          </a:lnTo>
                          <a:lnTo>
                            <a:pt x="284057" y="455616"/>
                          </a:lnTo>
                          <a:lnTo>
                            <a:pt x="282013" y="455616"/>
                          </a:lnTo>
                          <a:lnTo>
                            <a:pt x="282013" y="444955"/>
                          </a:lnTo>
                          <a:lnTo>
                            <a:pt x="282013" y="439625"/>
                          </a:lnTo>
                          <a:lnTo>
                            <a:pt x="277926" y="434295"/>
                          </a:lnTo>
                          <a:lnTo>
                            <a:pt x="277926" y="426299"/>
                          </a:lnTo>
                          <a:lnTo>
                            <a:pt x="275882" y="412973"/>
                          </a:lnTo>
                          <a:lnTo>
                            <a:pt x="267707" y="407643"/>
                          </a:lnTo>
                          <a:lnTo>
                            <a:pt x="265664" y="412973"/>
                          </a:lnTo>
                          <a:lnTo>
                            <a:pt x="261576" y="402312"/>
                          </a:lnTo>
                          <a:lnTo>
                            <a:pt x="253402" y="402312"/>
                          </a:lnTo>
                          <a:lnTo>
                            <a:pt x="251358" y="404978"/>
                          </a:lnTo>
                          <a:lnTo>
                            <a:pt x="249314" y="407643"/>
                          </a:lnTo>
                          <a:lnTo>
                            <a:pt x="247271" y="407643"/>
                          </a:lnTo>
                          <a:lnTo>
                            <a:pt x="249314" y="415638"/>
                          </a:lnTo>
                          <a:lnTo>
                            <a:pt x="247271" y="418304"/>
                          </a:lnTo>
                          <a:lnTo>
                            <a:pt x="243183" y="423634"/>
                          </a:lnTo>
                          <a:lnTo>
                            <a:pt x="241140" y="426299"/>
                          </a:lnTo>
                          <a:lnTo>
                            <a:pt x="235009" y="423634"/>
                          </a:lnTo>
                          <a:lnTo>
                            <a:pt x="232965" y="423634"/>
                          </a:lnTo>
                          <a:lnTo>
                            <a:pt x="230922" y="426299"/>
                          </a:lnTo>
                          <a:lnTo>
                            <a:pt x="230922" y="434295"/>
                          </a:lnTo>
                          <a:lnTo>
                            <a:pt x="226834" y="436960"/>
                          </a:lnTo>
                          <a:lnTo>
                            <a:pt x="226834" y="439625"/>
                          </a:lnTo>
                          <a:lnTo>
                            <a:pt x="222747" y="444955"/>
                          </a:lnTo>
                          <a:lnTo>
                            <a:pt x="224791" y="447620"/>
                          </a:lnTo>
                          <a:lnTo>
                            <a:pt x="222747" y="450286"/>
                          </a:lnTo>
                          <a:lnTo>
                            <a:pt x="216616" y="455616"/>
                          </a:lnTo>
                          <a:lnTo>
                            <a:pt x="214572" y="458281"/>
                          </a:lnTo>
                          <a:lnTo>
                            <a:pt x="210485" y="460946"/>
                          </a:lnTo>
                          <a:lnTo>
                            <a:pt x="208441" y="460946"/>
                          </a:lnTo>
                          <a:lnTo>
                            <a:pt x="206398" y="450286"/>
                          </a:lnTo>
                          <a:lnTo>
                            <a:pt x="200267" y="444955"/>
                          </a:lnTo>
                          <a:lnTo>
                            <a:pt x="196179" y="447620"/>
                          </a:lnTo>
                          <a:lnTo>
                            <a:pt x="192092" y="444955"/>
                          </a:lnTo>
                          <a:lnTo>
                            <a:pt x="192092" y="439625"/>
                          </a:lnTo>
                          <a:lnTo>
                            <a:pt x="192092" y="436960"/>
                          </a:lnTo>
                          <a:lnTo>
                            <a:pt x="190048" y="434295"/>
                          </a:lnTo>
                          <a:lnTo>
                            <a:pt x="190048" y="428964"/>
                          </a:lnTo>
                          <a:lnTo>
                            <a:pt x="190048" y="426299"/>
                          </a:lnTo>
                          <a:lnTo>
                            <a:pt x="192092" y="423634"/>
                          </a:lnTo>
                          <a:lnTo>
                            <a:pt x="188005" y="418304"/>
                          </a:lnTo>
                          <a:lnTo>
                            <a:pt x="188005" y="415638"/>
                          </a:lnTo>
                          <a:lnTo>
                            <a:pt x="181874" y="415638"/>
                          </a:lnTo>
                          <a:lnTo>
                            <a:pt x="175743" y="404978"/>
                          </a:lnTo>
                          <a:lnTo>
                            <a:pt x="171656" y="402312"/>
                          </a:lnTo>
                          <a:lnTo>
                            <a:pt x="167568" y="399647"/>
                          </a:lnTo>
                          <a:lnTo>
                            <a:pt x="165525" y="404978"/>
                          </a:lnTo>
                          <a:lnTo>
                            <a:pt x="161437" y="407643"/>
                          </a:lnTo>
                          <a:lnTo>
                            <a:pt x="161437" y="415638"/>
                          </a:lnTo>
                          <a:lnTo>
                            <a:pt x="157350" y="415638"/>
                          </a:lnTo>
                          <a:lnTo>
                            <a:pt x="153263" y="407643"/>
                          </a:lnTo>
                          <a:lnTo>
                            <a:pt x="155306" y="402312"/>
                          </a:lnTo>
                          <a:lnTo>
                            <a:pt x="157350" y="402312"/>
                          </a:lnTo>
                          <a:lnTo>
                            <a:pt x="157350" y="399647"/>
                          </a:lnTo>
                          <a:lnTo>
                            <a:pt x="155306" y="383656"/>
                          </a:lnTo>
                          <a:lnTo>
                            <a:pt x="153263" y="380991"/>
                          </a:lnTo>
                          <a:lnTo>
                            <a:pt x="149175" y="378326"/>
                          </a:lnTo>
                          <a:lnTo>
                            <a:pt x="147132" y="372996"/>
                          </a:lnTo>
                          <a:lnTo>
                            <a:pt x="145088" y="372996"/>
                          </a:lnTo>
                          <a:lnTo>
                            <a:pt x="145088" y="367665"/>
                          </a:lnTo>
                          <a:lnTo>
                            <a:pt x="145088" y="359670"/>
                          </a:lnTo>
                          <a:lnTo>
                            <a:pt x="138957" y="362335"/>
                          </a:lnTo>
                          <a:lnTo>
                            <a:pt x="136913" y="362335"/>
                          </a:lnTo>
                          <a:lnTo>
                            <a:pt x="136913" y="359670"/>
                          </a:lnTo>
                          <a:lnTo>
                            <a:pt x="132826" y="367665"/>
                          </a:lnTo>
                          <a:lnTo>
                            <a:pt x="128739" y="370330"/>
                          </a:lnTo>
                          <a:lnTo>
                            <a:pt x="124651" y="378326"/>
                          </a:lnTo>
                          <a:lnTo>
                            <a:pt x="122608" y="378326"/>
                          </a:lnTo>
                          <a:lnTo>
                            <a:pt x="120564" y="391652"/>
                          </a:lnTo>
                          <a:lnTo>
                            <a:pt x="118520" y="394317"/>
                          </a:lnTo>
                          <a:lnTo>
                            <a:pt x="114433" y="394317"/>
                          </a:lnTo>
                          <a:lnTo>
                            <a:pt x="112389" y="402312"/>
                          </a:lnTo>
                          <a:lnTo>
                            <a:pt x="112389" y="412973"/>
                          </a:lnTo>
                          <a:lnTo>
                            <a:pt x="104215" y="418304"/>
                          </a:lnTo>
                          <a:lnTo>
                            <a:pt x="98084" y="418304"/>
                          </a:lnTo>
                          <a:lnTo>
                            <a:pt x="102171" y="391652"/>
                          </a:lnTo>
                          <a:lnTo>
                            <a:pt x="104215" y="380991"/>
                          </a:lnTo>
                          <a:lnTo>
                            <a:pt x="106259" y="372996"/>
                          </a:lnTo>
                          <a:lnTo>
                            <a:pt x="106259" y="370330"/>
                          </a:lnTo>
                          <a:lnTo>
                            <a:pt x="110346" y="367665"/>
                          </a:lnTo>
                          <a:lnTo>
                            <a:pt x="110346" y="362335"/>
                          </a:lnTo>
                          <a:lnTo>
                            <a:pt x="110346" y="359670"/>
                          </a:lnTo>
                          <a:lnTo>
                            <a:pt x="110346" y="351674"/>
                          </a:lnTo>
                          <a:lnTo>
                            <a:pt x="106259" y="351674"/>
                          </a:lnTo>
                          <a:lnTo>
                            <a:pt x="106259" y="349009"/>
                          </a:lnTo>
                          <a:lnTo>
                            <a:pt x="104215" y="346344"/>
                          </a:lnTo>
                          <a:lnTo>
                            <a:pt x="102171" y="349009"/>
                          </a:lnTo>
                          <a:lnTo>
                            <a:pt x="96040" y="343679"/>
                          </a:lnTo>
                          <a:lnTo>
                            <a:pt x="93996" y="338348"/>
                          </a:lnTo>
                          <a:lnTo>
                            <a:pt x="89909" y="335683"/>
                          </a:lnTo>
                          <a:lnTo>
                            <a:pt x="87865" y="335683"/>
                          </a:lnTo>
                          <a:lnTo>
                            <a:pt x="87865" y="333018"/>
                          </a:lnTo>
                          <a:lnTo>
                            <a:pt x="83778" y="327688"/>
                          </a:lnTo>
                          <a:lnTo>
                            <a:pt x="79691" y="327688"/>
                          </a:lnTo>
                          <a:lnTo>
                            <a:pt x="77647" y="327688"/>
                          </a:lnTo>
                          <a:lnTo>
                            <a:pt x="75604" y="333018"/>
                          </a:lnTo>
                          <a:lnTo>
                            <a:pt x="69473" y="333018"/>
                          </a:lnTo>
                          <a:lnTo>
                            <a:pt x="67429" y="327688"/>
                          </a:lnTo>
                          <a:lnTo>
                            <a:pt x="67429" y="325023"/>
                          </a:lnTo>
                          <a:lnTo>
                            <a:pt x="69473" y="325023"/>
                          </a:lnTo>
                          <a:lnTo>
                            <a:pt x="69473" y="317027"/>
                          </a:lnTo>
                          <a:lnTo>
                            <a:pt x="69473" y="314362"/>
                          </a:lnTo>
                          <a:lnTo>
                            <a:pt x="69473" y="309978"/>
                          </a:lnTo>
                          <a:lnTo>
                            <a:pt x="67955" y="312157"/>
                          </a:lnTo>
                          <a:lnTo>
                            <a:pt x="67955" y="317027"/>
                          </a:lnTo>
                          <a:lnTo>
                            <a:pt x="67955" y="321024"/>
                          </a:lnTo>
                          <a:lnTo>
                            <a:pt x="67955" y="323979"/>
                          </a:lnTo>
                          <a:lnTo>
                            <a:pt x="65895" y="323979"/>
                          </a:lnTo>
                          <a:lnTo>
                            <a:pt x="57659" y="321024"/>
                          </a:lnTo>
                          <a:lnTo>
                            <a:pt x="51481" y="312157"/>
                          </a:lnTo>
                          <a:lnTo>
                            <a:pt x="49422" y="312157"/>
                          </a:lnTo>
                          <a:lnTo>
                            <a:pt x="45303" y="312157"/>
                          </a:lnTo>
                          <a:lnTo>
                            <a:pt x="45303" y="318068"/>
                          </a:lnTo>
                          <a:lnTo>
                            <a:pt x="39125" y="312157"/>
                          </a:lnTo>
                          <a:lnTo>
                            <a:pt x="39125" y="309201"/>
                          </a:lnTo>
                          <a:lnTo>
                            <a:pt x="35007" y="309201"/>
                          </a:lnTo>
                          <a:lnTo>
                            <a:pt x="35007" y="306245"/>
                          </a:lnTo>
                          <a:lnTo>
                            <a:pt x="35007" y="300334"/>
                          </a:lnTo>
                          <a:lnTo>
                            <a:pt x="30888" y="306245"/>
                          </a:lnTo>
                          <a:lnTo>
                            <a:pt x="26770" y="291467"/>
                          </a:lnTo>
                          <a:lnTo>
                            <a:pt x="26770" y="282600"/>
                          </a:lnTo>
                          <a:lnTo>
                            <a:pt x="24711" y="282600"/>
                          </a:lnTo>
                          <a:lnTo>
                            <a:pt x="18533" y="282600"/>
                          </a:lnTo>
                          <a:lnTo>
                            <a:pt x="18533" y="279644"/>
                          </a:lnTo>
                          <a:lnTo>
                            <a:pt x="10296" y="279644"/>
                          </a:lnTo>
                          <a:lnTo>
                            <a:pt x="8237" y="270777"/>
                          </a:lnTo>
                          <a:lnTo>
                            <a:pt x="0" y="267822"/>
                          </a:lnTo>
                          <a:lnTo>
                            <a:pt x="6178" y="244177"/>
                          </a:lnTo>
                          <a:lnTo>
                            <a:pt x="10296" y="235310"/>
                          </a:lnTo>
                          <a:lnTo>
                            <a:pt x="14415" y="223487"/>
                          </a:lnTo>
                          <a:lnTo>
                            <a:pt x="14415" y="220531"/>
                          </a:lnTo>
                          <a:lnTo>
                            <a:pt x="8237" y="208709"/>
                          </a:lnTo>
                          <a:lnTo>
                            <a:pt x="10296" y="208709"/>
                          </a:lnTo>
                          <a:lnTo>
                            <a:pt x="10296" y="196886"/>
                          </a:lnTo>
                          <a:lnTo>
                            <a:pt x="10296" y="193930"/>
                          </a:lnTo>
                          <a:lnTo>
                            <a:pt x="8237" y="182108"/>
                          </a:lnTo>
                          <a:lnTo>
                            <a:pt x="8237" y="176196"/>
                          </a:lnTo>
                          <a:lnTo>
                            <a:pt x="14415" y="170285"/>
                          </a:lnTo>
                          <a:lnTo>
                            <a:pt x="16474" y="167330"/>
                          </a:lnTo>
                          <a:lnTo>
                            <a:pt x="16474" y="158463"/>
                          </a:lnTo>
                          <a:lnTo>
                            <a:pt x="14415" y="155507"/>
                          </a:lnTo>
                          <a:lnTo>
                            <a:pt x="14415" y="137773"/>
                          </a:lnTo>
                          <a:lnTo>
                            <a:pt x="10296" y="134817"/>
                          </a:lnTo>
                          <a:lnTo>
                            <a:pt x="8237" y="131862"/>
                          </a:lnTo>
                          <a:lnTo>
                            <a:pt x="6178" y="120039"/>
                          </a:lnTo>
                          <a:lnTo>
                            <a:pt x="2059" y="111172"/>
                          </a:lnTo>
                          <a:lnTo>
                            <a:pt x="6178" y="108216"/>
                          </a:lnTo>
                          <a:lnTo>
                            <a:pt x="6178" y="105261"/>
                          </a:lnTo>
                          <a:lnTo>
                            <a:pt x="6178" y="93438"/>
                          </a:lnTo>
                          <a:lnTo>
                            <a:pt x="6178" y="84571"/>
                          </a:lnTo>
                          <a:lnTo>
                            <a:pt x="2059" y="72749"/>
                          </a:lnTo>
                          <a:lnTo>
                            <a:pt x="6178" y="72749"/>
                          </a:lnTo>
                          <a:lnTo>
                            <a:pt x="24711" y="93438"/>
                          </a:lnTo>
                          <a:lnTo>
                            <a:pt x="26770" y="93438"/>
                          </a:lnTo>
                          <a:lnTo>
                            <a:pt x="32948" y="84571"/>
                          </a:lnTo>
                          <a:lnTo>
                            <a:pt x="35007" y="84571"/>
                          </a:lnTo>
                          <a:lnTo>
                            <a:pt x="45303" y="87527"/>
                          </a:lnTo>
                          <a:lnTo>
                            <a:pt x="49422" y="93438"/>
                          </a:lnTo>
                          <a:lnTo>
                            <a:pt x="53540" y="93438"/>
                          </a:lnTo>
                          <a:lnTo>
                            <a:pt x="65895" y="87527"/>
                          </a:lnTo>
                          <a:lnTo>
                            <a:pt x="67955" y="84571"/>
                          </a:lnTo>
                          <a:lnTo>
                            <a:pt x="70014" y="84571"/>
                          </a:lnTo>
                          <a:lnTo>
                            <a:pt x="74132" y="84571"/>
                          </a:lnTo>
                          <a:lnTo>
                            <a:pt x="76192" y="81615"/>
                          </a:lnTo>
                          <a:lnTo>
                            <a:pt x="86488" y="72749"/>
                          </a:lnTo>
                          <a:lnTo>
                            <a:pt x="86488" y="69793"/>
                          </a:lnTo>
                          <a:lnTo>
                            <a:pt x="92666" y="63882"/>
                          </a:lnTo>
                          <a:lnTo>
                            <a:pt x="100902" y="57970"/>
                          </a:lnTo>
                          <a:lnTo>
                            <a:pt x="105021" y="60926"/>
                          </a:lnTo>
                          <a:lnTo>
                            <a:pt x="107700" y="68616"/>
                          </a:lnTo>
                          <a:lnTo>
                            <a:pt x="107763" y="68643"/>
                          </a:lnTo>
                          <a:lnTo>
                            <a:pt x="118194" y="63152"/>
                          </a:lnTo>
                          <a:lnTo>
                            <a:pt x="120280" y="57660"/>
                          </a:lnTo>
                          <a:lnTo>
                            <a:pt x="124453" y="54915"/>
                          </a:lnTo>
                          <a:lnTo>
                            <a:pt x="126539" y="57660"/>
                          </a:lnTo>
                          <a:lnTo>
                            <a:pt x="128625" y="57660"/>
                          </a:lnTo>
                          <a:lnTo>
                            <a:pt x="128625" y="52169"/>
                          </a:lnTo>
                          <a:lnTo>
                            <a:pt x="128625" y="43932"/>
                          </a:lnTo>
                          <a:lnTo>
                            <a:pt x="132797" y="43932"/>
                          </a:lnTo>
                          <a:lnTo>
                            <a:pt x="143229" y="41186"/>
                          </a:lnTo>
                          <a:lnTo>
                            <a:pt x="145315" y="41186"/>
                          </a:lnTo>
                          <a:lnTo>
                            <a:pt x="149487" y="38440"/>
                          </a:lnTo>
                          <a:lnTo>
                            <a:pt x="153660" y="38440"/>
                          </a:lnTo>
                          <a:lnTo>
                            <a:pt x="151573" y="30203"/>
                          </a:lnTo>
                          <a:lnTo>
                            <a:pt x="153660" y="30203"/>
                          </a:lnTo>
                          <a:lnTo>
                            <a:pt x="157832" y="27458"/>
                          </a:lnTo>
                          <a:lnTo>
                            <a:pt x="162005" y="32949"/>
                          </a:lnTo>
                          <a:lnTo>
                            <a:pt x="168263" y="30203"/>
                          </a:lnTo>
                          <a:lnTo>
                            <a:pt x="170350" y="21966"/>
                          </a:lnTo>
                          <a:lnTo>
                            <a:pt x="176608" y="16475"/>
                          </a:lnTo>
                          <a:lnTo>
                            <a:pt x="176608" y="8237"/>
                          </a:lnTo>
                          <a:lnTo>
                            <a:pt x="176608" y="5492"/>
                          </a:lnTo>
                          <a:lnTo>
                            <a:pt x="184953" y="8237"/>
                          </a:lnTo>
                          <a:close/>
                        </a:path>
                      </a:pathLst>
                    </a:cu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grpSp>
              <p:sp>
                <p:nvSpPr>
                  <p:cNvPr id="20" name="REGION Y54" descr="REGION Y54"/>
                  <p:cNvSpPr/>
                  <p:nvPr/>
                </p:nvSpPr>
                <p:spPr>
                  <a:xfrm>
                    <a:off x="6208307" y="312812"/>
                    <a:ext cx="2021290" cy="2888743"/>
                  </a:xfrm>
                  <a:custGeom>
                    <a:avLst/>
                    <a:gdLst/>
                    <a:ahLst/>
                    <a:cxnLst/>
                    <a:rect l="l" t="t" r="r" b="b"/>
                    <a:pathLst>
                      <a:path w="1960708" h="2968558">
                        <a:moveTo>
                          <a:pt x="361964" y="2693556"/>
                        </a:moveTo>
                        <a:lnTo>
                          <a:pt x="361964" y="2696333"/>
                        </a:lnTo>
                        <a:lnTo>
                          <a:pt x="364117" y="2696333"/>
                        </a:lnTo>
                        <a:close/>
                        <a:moveTo>
                          <a:pt x="361964" y="2685222"/>
                        </a:moveTo>
                        <a:lnTo>
                          <a:pt x="357853" y="2690527"/>
                        </a:lnTo>
                        <a:lnTo>
                          <a:pt x="357853" y="2690528"/>
                        </a:lnTo>
                        <a:close/>
                        <a:moveTo>
                          <a:pt x="287153" y="2325166"/>
                        </a:moveTo>
                        <a:lnTo>
                          <a:pt x="285107" y="2332868"/>
                        </a:lnTo>
                        <a:lnTo>
                          <a:pt x="285107" y="2335866"/>
                        </a:lnTo>
                        <a:lnTo>
                          <a:pt x="287496" y="2332868"/>
                        </a:lnTo>
                        <a:lnTo>
                          <a:pt x="287496" y="2335866"/>
                        </a:lnTo>
                        <a:lnTo>
                          <a:pt x="289785" y="2336824"/>
                        </a:lnTo>
                        <a:close/>
                        <a:moveTo>
                          <a:pt x="1499308" y="2290354"/>
                        </a:moveTo>
                        <a:lnTo>
                          <a:pt x="1499308" y="2297790"/>
                        </a:lnTo>
                        <a:lnTo>
                          <a:pt x="1501454" y="2295312"/>
                        </a:lnTo>
                        <a:close/>
                        <a:moveTo>
                          <a:pt x="1501454" y="2268048"/>
                        </a:moveTo>
                        <a:lnTo>
                          <a:pt x="1499308" y="2270526"/>
                        </a:lnTo>
                        <a:lnTo>
                          <a:pt x="1497162" y="2277962"/>
                        </a:lnTo>
                        <a:lnTo>
                          <a:pt x="1497162" y="2285397"/>
                        </a:lnTo>
                        <a:lnTo>
                          <a:pt x="1499308" y="2277962"/>
                        </a:lnTo>
                        <a:close/>
                        <a:moveTo>
                          <a:pt x="1960418" y="2256995"/>
                        </a:moveTo>
                        <a:lnTo>
                          <a:pt x="1960708" y="2258133"/>
                        </a:lnTo>
                        <a:lnTo>
                          <a:pt x="1960708" y="2265569"/>
                        </a:lnTo>
                        <a:lnTo>
                          <a:pt x="1954270" y="2275483"/>
                        </a:lnTo>
                        <a:lnTo>
                          <a:pt x="1941394" y="2295312"/>
                        </a:lnTo>
                        <a:lnTo>
                          <a:pt x="1958562" y="2265569"/>
                        </a:lnTo>
                        <a:close/>
                        <a:moveTo>
                          <a:pt x="1959814" y="2254622"/>
                        </a:moveTo>
                        <a:lnTo>
                          <a:pt x="1960708" y="2255655"/>
                        </a:lnTo>
                        <a:lnTo>
                          <a:pt x="1960418" y="2256995"/>
                        </a:lnTo>
                        <a:close/>
                        <a:moveTo>
                          <a:pt x="1417758" y="2181299"/>
                        </a:moveTo>
                        <a:lnTo>
                          <a:pt x="1417758" y="2183777"/>
                        </a:lnTo>
                        <a:lnTo>
                          <a:pt x="1419905" y="2181299"/>
                        </a:lnTo>
                        <a:close/>
                        <a:moveTo>
                          <a:pt x="1407028" y="2149078"/>
                        </a:moveTo>
                        <a:lnTo>
                          <a:pt x="1407028" y="2151556"/>
                        </a:lnTo>
                        <a:lnTo>
                          <a:pt x="1409174" y="2156513"/>
                        </a:lnTo>
                        <a:lnTo>
                          <a:pt x="1409174" y="2154035"/>
                        </a:lnTo>
                        <a:close/>
                        <a:moveTo>
                          <a:pt x="1705329" y="2119335"/>
                        </a:moveTo>
                        <a:lnTo>
                          <a:pt x="1707475" y="2124292"/>
                        </a:lnTo>
                        <a:lnTo>
                          <a:pt x="1707475" y="2121814"/>
                        </a:lnTo>
                        <a:close/>
                        <a:moveTo>
                          <a:pt x="368086" y="2002915"/>
                        </a:moveTo>
                        <a:lnTo>
                          <a:pt x="368086" y="2007873"/>
                        </a:lnTo>
                        <a:lnTo>
                          <a:pt x="361586" y="2010352"/>
                        </a:lnTo>
                        <a:lnTo>
                          <a:pt x="365919" y="2010352"/>
                        </a:lnTo>
                        <a:lnTo>
                          <a:pt x="368086" y="2007873"/>
                        </a:lnTo>
                        <a:lnTo>
                          <a:pt x="370253" y="2002915"/>
                        </a:lnTo>
                        <a:lnTo>
                          <a:pt x="376753" y="2007873"/>
                        </a:lnTo>
                        <a:lnTo>
                          <a:pt x="372419" y="2002915"/>
                        </a:lnTo>
                        <a:lnTo>
                          <a:pt x="370253" y="2002915"/>
                        </a:lnTo>
                        <a:close/>
                        <a:moveTo>
                          <a:pt x="402754" y="1898803"/>
                        </a:moveTo>
                        <a:lnTo>
                          <a:pt x="402754" y="1903761"/>
                        </a:lnTo>
                        <a:lnTo>
                          <a:pt x="404920" y="1898803"/>
                        </a:lnTo>
                        <a:close/>
                        <a:moveTo>
                          <a:pt x="411420" y="1834352"/>
                        </a:moveTo>
                        <a:lnTo>
                          <a:pt x="413587" y="1839310"/>
                        </a:lnTo>
                        <a:lnTo>
                          <a:pt x="411420" y="1841789"/>
                        </a:lnTo>
                        <a:lnTo>
                          <a:pt x="407087" y="1839310"/>
                        </a:lnTo>
                        <a:close/>
                        <a:moveTo>
                          <a:pt x="232032" y="1813338"/>
                        </a:moveTo>
                        <a:lnTo>
                          <a:pt x="240626" y="1826421"/>
                        </a:lnTo>
                        <a:lnTo>
                          <a:pt x="231930" y="1813712"/>
                        </a:lnTo>
                        <a:close/>
                        <a:moveTo>
                          <a:pt x="229884" y="1810721"/>
                        </a:moveTo>
                        <a:lnTo>
                          <a:pt x="231930" y="1813712"/>
                        </a:lnTo>
                        <a:lnTo>
                          <a:pt x="229884" y="1821188"/>
                        </a:lnTo>
                        <a:lnTo>
                          <a:pt x="227735" y="1818571"/>
                        </a:lnTo>
                        <a:close/>
                        <a:moveTo>
                          <a:pt x="352345" y="1726988"/>
                        </a:moveTo>
                        <a:lnTo>
                          <a:pt x="348048" y="1732222"/>
                        </a:lnTo>
                        <a:lnTo>
                          <a:pt x="352345" y="1732222"/>
                        </a:lnTo>
                        <a:close/>
                        <a:moveTo>
                          <a:pt x="307228" y="1692100"/>
                        </a:moveTo>
                        <a:lnTo>
                          <a:pt x="309376" y="1692972"/>
                        </a:lnTo>
                        <a:lnTo>
                          <a:pt x="307228" y="1698205"/>
                        </a:lnTo>
                        <a:close/>
                        <a:moveTo>
                          <a:pt x="304220" y="1689832"/>
                        </a:moveTo>
                        <a:lnTo>
                          <a:pt x="307228" y="1691664"/>
                        </a:lnTo>
                        <a:lnTo>
                          <a:pt x="307228" y="1692100"/>
                        </a:lnTo>
                        <a:lnTo>
                          <a:pt x="302931" y="1690355"/>
                        </a:lnTo>
                        <a:close/>
                        <a:moveTo>
                          <a:pt x="300782" y="1687739"/>
                        </a:moveTo>
                        <a:lnTo>
                          <a:pt x="305079" y="1689483"/>
                        </a:lnTo>
                        <a:lnTo>
                          <a:pt x="304220" y="1689832"/>
                        </a:lnTo>
                        <a:close/>
                        <a:moveTo>
                          <a:pt x="427540" y="1627556"/>
                        </a:moveTo>
                        <a:lnTo>
                          <a:pt x="425392" y="1632789"/>
                        </a:lnTo>
                        <a:lnTo>
                          <a:pt x="421095" y="1632789"/>
                        </a:lnTo>
                        <a:lnTo>
                          <a:pt x="418947" y="1632789"/>
                        </a:lnTo>
                        <a:lnTo>
                          <a:pt x="425392" y="1635406"/>
                        </a:lnTo>
                        <a:lnTo>
                          <a:pt x="427540" y="1632789"/>
                        </a:lnTo>
                        <a:lnTo>
                          <a:pt x="429689" y="1632789"/>
                        </a:lnTo>
                        <a:close/>
                        <a:moveTo>
                          <a:pt x="307228" y="1627556"/>
                        </a:moveTo>
                        <a:lnTo>
                          <a:pt x="307228" y="1632789"/>
                        </a:lnTo>
                        <a:lnTo>
                          <a:pt x="309376" y="1635406"/>
                        </a:lnTo>
                        <a:lnTo>
                          <a:pt x="309376" y="1632789"/>
                        </a:lnTo>
                        <a:close/>
                        <a:moveTo>
                          <a:pt x="1546521" y="1378253"/>
                        </a:moveTo>
                        <a:lnTo>
                          <a:pt x="1546521" y="1380731"/>
                        </a:lnTo>
                        <a:lnTo>
                          <a:pt x="1544375" y="1383210"/>
                        </a:lnTo>
                        <a:lnTo>
                          <a:pt x="1542229" y="1385688"/>
                        </a:lnTo>
                        <a:lnTo>
                          <a:pt x="1546521" y="1385688"/>
                        </a:lnTo>
                        <a:lnTo>
                          <a:pt x="1546521" y="1380731"/>
                        </a:lnTo>
                        <a:lnTo>
                          <a:pt x="1550813" y="1380731"/>
                        </a:lnTo>
                        <a:close/>
                        <a:moveTo>
                          <a:pt x="1421615" y="1362297"/>
                        </a:moveTo>
                        <a:lnTo>
                          <a:pt x="1425868" y="1366145"/>
                        </a:lnTo>
                        <a:lnTo>
                          <a:pt x="1425192" y="1363024"/>
                        </a:lnTo>
                        <a:close/>
                        <a:moveTo>
                          <a:pt x="152301" y="933562"/>
                        </a:moveTo>
                        <a:lnTo>
                          <a:pt x="149961" y="935190"/>
                        </a:lnTo>
                        <a:lnTo>
                          <a:pt x="150391" y="934144"/>
                        </a:lnTo>
                        <a:close/>
                        <a:moveTo>
                          <a:pt x="158985" y="928910"/>
                        </a:moveTo>
                        <a:lnTo>
                          <a:pt x="158985" y="931527"/>
                        </a:lnTo>
                        <a:lnTo>
                          <a:pt x="152301" y="933562"/>
                        </a:lnTo>
                        <a:close/>
                        <a:moveTo>
                          <a:pt x="1132230" y="918444"/>
                        </a:moveTo>
                        <a:lnTo>
                          <a:pt x="1125785" y="921061"/>
                        </a:lnTo>
                        <a:lnTo>
                          <a:pt x="1115043" y="931527"/>
                        </a:lnTo>
                        <a:lnTo>
                          <a:pt x="1130082" y="921061"/>
                        </a:lnTo>
                        <a:lnTo>
                          <a:pt x="1134379" y="918444"/>
                        </a:lnTo>
                        <a:lnTo>
                          <a:pt x="1140824" y="921061"/>
                        </a:lnTo>
                        <a:lnTo>
                          <a:pt x="1145121" y="918444"/>
                        </a:lnTo>
                        <a:lnTo>
                          <a:pt x="1149418" y="923677"/>
                        </a:lnTo>
                        <a:lnTo>
                          <a:pt x="1151566" y="923677"/>
                        </a:lnTo>
                        <a:lnTo>
                          <a:pt x="1149418" y="921061"/>
                        </a:lnTo>
                        <a:lnTo>
                          <a:pt x="1149418" y="918444"/>
                        </a:lnTo>
                        <a:lnTo>
                          <a:pt x="1145121" y="918444"/>
                        </a:lnTo>
                        <a:lnTo>
                          <a:pt x="1142972" y="918444"/>
                        </a:lnTo>
                        <a:lnTo>
                          <a:pt x="1140824" y="921061"/>
                        </a:lnTo>
                        <a:lnTo>
                          <a:pt x="1138675" y="918444"/>
                        </a:lnTo>
                        <a:lnTo>
                          <a:pt x="1134379" y="918444"/>
                        </a:lnTo>
                        <a:close/>
                        <a:moveTo>
                          <a:pt x="1168754" y="913211"/>
                        </a:moveTo>
                        <a:lnTo>
                          <a:pt x="1168754" y="918444"/>
                        </a:lnTo>
                        <a:lnTo>
                          <a:pt x="1166605" y="921061"/>
                        </a:lnTo>
                        <a:close/>
                        <a:moveTo>
                          <a:pt x="326564" y="884427"/>
                        </a:moveTo>
                        <a:lnTo>
                          <a:pt x="328712" y="894894"/>
                        </a:lnTo>
                        <a:lnTo>
                          <a:pt x="328712" y="900127"/>
                        </a:lnTo>
                        <a:lnTo>
                          <a:pt x="335157" y="894894"/>
                        </a:lnTo>
                        <a:lnTo>
                          <a:pt x="330860" y="894894"/>
                        </a:lnTo>
                        <a:close/>
                        <a:moveTo>
                          <a:pt x="996878" y="876577"/>
                        </a:moveTo>
                        <a:lnTo>
                          <a:pt x="994730" y="879194"/>
                        </a:lnTo>
                        <a:lnTo>
                          <a:pt x="990433" y="884427"/>
                        </a:lnTo>
                        <a:lnTo>
                          <a:pt x="994730" y="884427"/>
                        </a:lnTo>
                        <a:close/>
                        <a:moveTo>
                          <a:pt x="1106449" y="847794"/>
                        </a:moveTo>
                        <a:lnTo>
                          <a:pt x="1112894" y="853028"/>
                        </a:lnTo>
                        <a:lnTo>
                          <a:pt x="1108597" y="847794"/>
                        </a:lnTo>
                        <a:close/>
                        <a:moveTo>
                          <a:pt x="966800" y="847794"/>
                        </a:moveTo>
                        <a:lnTo>
                          <a:pt x="971097" y="853028"/>
                        </a:lnTo>
                        <a:lnTo>
                          <a:pt x="977542" y="855644"/>
                        </a:lnTo>
                        <a:lnTo>
                          <a:pt x="977542" y="863494"/>
                        </a:lnTo>
                        <a:lnTo>
                          <a:pt x="981839" y="866111"/>
                        </a:lnTo>
                        <a:lnTo>
                          <a:pt x="986136" y="866111"/>
                        </a:lnTo>
                        <a:lnTo>
                          <a:pt x="990433" y="863494"/>
                        </a:lnTo>
                        <a:lnTo>
                          <a:pt x="1003323" y="868728"/>
                        </a:lnTo>
                        <a:lnTo>
                          <a:pt x="999027" y="868728"/>
                        </a:lnTo>
                        <a:lnTo>
                          <a:pt x="999027" y="873961"/>
                        </a:lnTo>
                        <a:lnTo>
                          <a:pt x="1003323" y="868728"/>
                        </a:lnTo>
                        <a:lnTo>
                          <a:pt x="1009769" y="868728"/>
                        </a:lnTo>
                        <a:lnTo>
                          <a:pt x="1022659" y="873961"/>
                        </a:lnTo>
                        <a:lnTo>
                          <a:pt x="1022659" y="876577"/>
                        </a:lnTo>
                        <a:lnTo>
                          <a:pt x="1026496" y="873774"/>
                        </a:lnTo>
                        <a:lnTo>
                          <a:pt x="1026956" y="873961"/>
                        </a:lnTo>
                        <a:lnTo>
                          <a:pt x="1033402" y="868728"/>
                        </a:lnTo>
                        <a:lnTo>
                          <a:pt x="1039847" y="866111"/>
                        </a:lnTo>
                        <a:lnTo>
                          <a:pt x="1048441" y="863494"/>
                        </a:lnTo>
                        <a:lnTo>
                          <a:pt x="1050589" y="866110"/>
                        </a:lnTo>
                        <a:lnTo>
                          <a:pt x="1050589" y="866111"/>
                        </a:lnTo>
                        <a:lnTo>
                          <a:pt x="1050590" y="866111"/>
                        </a:lnTo>
                        <a:lnTo>
                          <a:pt x="1052738" y="868728"/>
                        </a:lnTo>
                        <a:lnTo>
                          <a:pt x="1059183" y="866111"/>
                        </a:lnTo>
                        <a:lnTo>
                          <a:pt x="1063480" y="873961"/>
                        </a:lnTo>
                        <a:lnTo>
                          <a:pt x="1067777" y="873961"/>
                        </a:lnTo>
                        <a:lnTo>
                          <a:pt x="1069925" y="873961"/>
                        </a:lnTo>
                        <a:lnTo>
                          <a:pt x="1076371" y="868728"/>
                        </a:lnTo>
                        <a:lnTo>
                          <a:pt x="1076371" y="866111"/>
                        </a:lnTo>
                        <a:lnTo>
                          <a:pt x="1076371" y="863494"/>
                        </a:lnTo>
                        <a:lnTo>
                          <a:pt x="1072074" y="868728"/>
                        </a:lnTo>
                        <a:lnTo>
                          <a:pt x="1063480" y="868728"/>
                        </a:lnTo>
                        <a:lnTo>
                          <a:pt x="1059183" y="866111"/>
                        </a:lnTo>
                        <a:lnTo>
                          <a:pt x="1050590" y="866111"/>
                        </a:lnTo>
                        <a:lnTo>
                          <a:pt x="1050589" y="866110"/>
                        </a:lnTo>
                        <a:lnTo>
                          <a:pt x="1048441" y="858261"/>
                        </a:lnTo>
                        <a:lnTo>
                          <a:pt x="1039847" y="863494"/>
                        </a:lnTo>
                        <a:lnTo>
                          <a:pt x="1033402" y="868728"/>
                        </a:lnTo>
                        <a:lnTo>
                          <a:pt x="1026496" y="873774"/>
                        </a:lnTo>
                        <a:lnTo>
                          <a:pt x="1014066" y="868728"/>
                        </a:lnTo>
                        <a:lnTo>
                          <a:pt x="1007620" y="866111"/>
                        </a:lnTo>
                        <a:lnTo>
                          <a:pt x="1005472" y="866111"/>
                        </a:lnTo>
                        <a:lnTo>
                          <a:pt x="996878" y="863494"/>
                        </a:lnTo>
                        <a:lnTo>
                          <a:pt x="994730" y="858261"/>
                        </a:lnTo>
                        <a:lnTo>
                          <a:pt x="986136" y="855644"/>
                        </a:lnTo>
                        <a:lnTo>
                          <a:pt x="990433" y="858261"/>
                        </a:lnTo>
                        <a:lnTo>
                          <a:pt x="986136" y="863494"/>
                        </a:lnTo>
                        <a:lnTo>
                          <a:pt x="981839" y="863494"/>
                        </a:lnTo>
                        <a:lnTo>
                          <a:pt x="977542" y="855644"/>
                        </a:lnTo>
                        <a:lnTo>
                          <a:pt x="968948" y="847794"/>
                        </a:lnTo>
                        <a:close/>
                        <a:moveTo>
                          <a:pt x="949612" y="845178"/>
                        </a:moveTo>
                        <a:lnTo>
                          <a:pt x="958206" y="853028"/>
                        </a:lnTo>
                        <a:lnTo>
                          <a:pt x="962503" y="847794"/>
                        </a:lnTo>
                        <a:lnTo>
                          <a:pt x="958206" y="847794"/>
                        </a:lnTo>
                        <a:close/>
                        <a:moveTo>
                          <a:pt x="1080667" y="842561"/>
                        </a:moveTo>
                        <a:lnTo>
                          <a:pt x="1078519" y="845178"/>
                        </a:lnTo>
                        <a:lnTo>
                          <a:pt x="1076371" y="853028"/>
                        </a:lnTo>
                        <a:lnTo>
                          <a:pt x="1076371" y="855644"/>
                        </a:lnTo>
                        <a:lnTo>
                          <a:pt x="1078519" y="847794"/>
                        </a:lnTo>
                        <a:lnTo>
                          <a:pt x="1084964" y="845178"/>
                        </a:lnTo>
                        <a:lnTo>
                          <a:pt x="1089261" y="842561"/>
                        </a:lnTo>
                        <a:lnTo>
                          <a:pt x="1087113" y="842561"/>
                        </a:lnTo>
                        <a:close/>
                        <a:moveTo>
                          <a:pt x="825003" y="0"/>
                        </a:moveTo>
                        <a:lnTo>
                          <a:pt x="827151" y="0"/>
                        </a:lnTo>
                        <a:lnTo>
                          <a:pt x="825003" y="5233"/>
                        </a:lnTo>
                        <a:lnTo>
                          <a:pt x="827151" y="5233"/>
                        </a:lnTo>
                        <a:lnTo>
                          <a:pt x="833596" y="0"/>
                        </a:lnTo>
                        <a:lnTo>
                          <a:pt x="835745" y="10467"/>
                        </a:lnTo>
                        <a:lnTo>
                          <a:pt x="837893" y="10467"/>
                        </a:lnTo>
                        <a:lnTo>
                          <a:pt x="842190" y="10467"/>
                        </a:lnTo>
                        <a:lnTo>
                          <a:pt x="846487" y="20933"/>
                        </a:lnTo>
                        <a:lnTo>
                          <a:pt x="859378" y="34016"/>
                        </a:lnTo>
                        <a:lnTo>
                          <a:pt x="859378" y="41866"/>
                        </a:lnTo>
                        <a:lnTo>
                          <a:pt x="878714" y="62800"/>
                        </a:lnTo>
                        <a:lnTo>
                          <a:pt x="883011" y="73266"/>
                        </a:lnTo>
                        <a:lnTo>
                          <a:pt x="898050" y="83733"/>
                        </a:lnTo>
                        <a:lnTo>
                          <a:pt x="898050" y="94199"/>
                        </a:lnTo>
                        <a:lnTo>
                          <a:pt x="895901" y="94199"/>
                        </a:lnTo>
                        <a:lnTo>
                          <a:pt x="904495" y="96816"/>
                        </a:lnTo>
                        <a:lnTo>
                          <a:pt x="900198" y="104666"/>
                        </a:lnTo>
                        <a:lnTo>
                          <a:pt x="906644" y="115133"/>
                        </a:lnTo>
                        <a:lnTo>
                          <a:pt x="904495" y="115133"/>
                        </a:lnTo>
                        <a:lnTo>
                          <a:pt x="915237" y="128216"/>
                        </a:lnTo>
                        <a:lnTo>
                          <a:pt x="917386" y="136066"/>
                        </a:lnTo>
                        <a:lnTo>
                          <a:pt x="915237" y="136066"/>
                        </a:lnTo>
                        <a:lnTo>
                          <a:pt x="921683" y="138682"/>
                        </a:lnTo>
                        <a:lnTo>
                          <a:pt x="932425" y="149149"/>
                        </a:lnTo>
                        <a:lnTo>
                          <a:pt x="936722" y="143916"/>
                        </a:lnTo>
                        <a:lnTo>
                          <a:pt x="943167" y="136066"/>
                        </a:lnTo>
                        <a:lnTo>
                          <a:pt x="945315" y="138682"/>
                        </a:lnTo>
                        <a:lnTo>
                          <a:pt x="958206" y="159616"/>
                        </a:lnTo>
                        <a:lnTo>
                          <a:pt x="953909" y="164849"/>
                        </a:lnTo>
                        <a:lnTo>
                          <a:pt x="945315" y="164849"/>
                        </a:lnTo>
                        <a:lnTo>
                          <a:pt x="949612" y="170082"/>
                        </a:lnTo>
                        <a:lnTo>
                          <a:pt x="953909" y="183165"/>
                        </a:lnTo>
                        <a:lnTo>
                          <a:pt x="960355" y="172699"/>
                        </a:lnTo>
                        <a:lnTo>
                          <a:pt x="968948" y="164849"/>
                        </a:lnTo>
                        <a:lnTo>
                          <a:pt x="977542" y="164849"/>
                        </a:lnTo>
                        <a:lnTo>
                          <a:pt x="979691" y="172699"/>
                        </a:lnTo>
                        <a:lnTo>
                          <a:pt x="994730" y="175316"/>
                        </a:lnTo>
                        <a:lnTo>
                          <a:pt x="999027" y="191015"/>
                        </a:lnTo>
                        <a:lnTo>
                          <a:pt x="1007620" y="198865"/>
                        </a:lnTo>
                        <a:lnTo>
                          <a:pt x="1014066" y="198865"/>
                        </a:lnTo>
                        <a:lnTo>
                          <a:pt x="1014066" y="204099"/>
                        </a:lnTo>
                        <a:lnTo>
                          <a:pt x="1018363" y="206715"/>
                        </a:lnTo>
                        <a:lnTo>
                          <a:pt x="1016494" y="210128"/>
                        </a:lnTo>
                        <a:lnTo>
                          <a:pt x="1016214" y="209332"/>
                        </a:lnTo>
                        <a:lnTo>
                          <a:pt x="1014066" y="214565"/>
                        </a:lnTo>
                        <a:lnTo>
                          <a:pt x="1016494" y="210128"/>
                        </a:lnTo>
                        <a:lnTo>
                          <a:pt x="1022659" y="227648"/>
                        </a:lnTo>
                        <a:lnTo>
                          <a:pt x="1024808" y="230265"/>
                        </a:lnTo>
                        <a:lnTo>
                          <a:pt x="1024808" y="235498"/>
                        </a:lnTo>
                        <a:lnTo>
                          <a:pt x="1031253" y="235498"/>
                        </a:lnTo>
                        <a:lnTo>
                          <a:pt x="1022659" y="238115"/>
                        </a:lnTo>
                        <a:lnTo>
                          <a:pt x="1018363" y="248582"/>
                        </a:lnTo>
                        <a:lnTo>
                          <a:pt x="1026956" y="261665"/>
                        </a:lnTo>
                        <a:lnTo>
                          <a:pt x="1031253" y="261665"/>
                        </a:lnTo>
                        <a:lnTo>
                          <a:pt x="1031253" y="269515"/>
                        </a:lnTo>
                        <a:lnTo>
                          <a:pt x="1033402" y="269515"/>
                        </a:lnTo>
                        <a:lnTo>
                          <a:pt x="1031253" y="274748"/>
                        </a:lnTo>
                        <a:lnTo>
                          <a:pt x="1033402" y="282598"/>
                        </a:lnTo>
                        <a:lnTo>
                          <a:pt x="1033402" y="293065"/>
                        </a:lnTo>
                        <a:lnTo>
                          <a:pt x="1041995" y="300915"/>
                        </a:lnTo>
                        <a:lnTo>
                          <a:pt x="1044144" y="300915"/>
                        </a:lnTo>
                        <a:lnTo>
                          <a:pt x="1041995" y="319231"/>
                        </a:lnTo>
                        <a:lnTo>
                          <a:pt x="1044144" y="334931"/>
                        </a:lnTo>
                        <a:lnTo>
                          <a:pt x="1044144" y="337548"/>
                        </a:lnTo>
                        <a:lnTo>
                          <a:pt x="1048441" y="348014"/>
                        </a:lnTo>
                        <a:lnTo>
                          <a:pt x="1044144" y="355864"/>
                        </a:lnTo>
                        <a:lnTo>
                          <a:pt x="1048441" y="361098"/>
                        </a:lnTo>
                        <a:lnTo>
                          <a:pt x="1052738" y="363714"/>
                        </a:lnTo>
                        <a:lnTo>
                          <a:pt x="1050589" y="379414"/>
                        </a:lnTo>
                        <a:lnTo>
                          <a:pt x="1050589" y="389881"/>
                        </a:lnTo>
                        <a:lnTo>
                          <a:pt x="1044144" y="395114"/>
                        </a:lnTo>
                        <a:lnTo>
                          <a:pt x="1041995" y="405581"/>
                        </a:lnTo>
                        <a:lnTo>
                          <a:pt x="1033402" y="416047"/>
                        </a:lnTo>
                        <a:lnTo>
                          <a:pt x="1031253" y="413431"/>
                        </a:lnTo>
                        <a:lnTo>
                          <a:pt x="1031253" y="410814"/>
                        </a:lnTo>
                        <a:lnTo>
                          <a:pt x="1026956" y="410814"/>
                        </a:lnTo>
                        <a:lnTo>
                          <a:pt x="1033402" y="418664"/>
                        </a:lnTo>
                        <a:lnTo>
                          <a:pt x="1033402" y="416047"/>
                        </a:lnTo>
                        <a:lnTo>
                          <a:pt x="1035550" y="416047"/>
                        </a:lnTo>
                        <a:lnTo>
                          <a:pt x="1035550" y="426514"/>
                        </a:lnTo>
                        <a:lnTo>
                          <a:pt x="1048441" y="457914"/>
                        </a:lnTo>
                        <a:lnTo>
                          <a:pt x="1050589" y="465764"/>
                        </a:lnTo>
                        <a:lnTo>
                          <a:pt x="1041995" y="460530"/>
                        </a:lnTo>
                        <a:lnTo>
                          <a:pt x="1043607" y="464455"/>
                        </a:lnTo>
                        <a:lnTo>
                          <a:pt x="1035550" y="457914"/>
                        </a:lnTo>
                        <a:lnTo>
                          <a:pt x="1044144" y="465764"/>
                        </a:lnTo>
                        <a:lnTo>
                          <a:pt x="1043607" y="464455"/>
                        </a:lnTo>
                        <a:lnTo>
                          <a:pt x="1048441" y="468380"/>
                        </a:lnTo>
                        <a:lnTo>
                          <a:pt x="1054886" y="465764"/>
                        </a:lnTo>
                        <a:lnTo>
                          <a:pt x="1054886" y="468380"/>
                        </a:lnTo>
                        <a:lnTo>
                          <a:pt x="1061331" y="473614"/>
                        </a:lnTo>
                        <a:lnTo>
                          <a:pt x="1067777" y="481463"/>
                        </a:lnTo>
                        <a:lnTo>
                          <a:pt x="1067777" y="494547"/>
                        </a:lnTo>
                        <a:lnTo>
                          <a:pt x="1061331" y="505013"/>
                        </a:lnTo>
                        <a:lnTo>
                          <a:pt x="1054886" y="515480"/>
                        </a:lnTo>
                        <a:lnTo>
                          <a:pt x="1052738" y="533796"/>
                        </a:lnTo>
                        <a:lnTo>
                          <a:pt x="1054886" y="533796"/>
                        </a:lnTo>
                        <a:lnTo>
                          <a:pt x="1063480" y="565196"/>
                        </a:lnTo>
                        <a:lnTo>
                          <a:pt x="1078519" y="583513"/>
                        </a:lnTo>
                        <a:lnTo>
                          <a:pt x="1076371" y="591363"/>
                        </a:lnTo>
                        <a:lnTo>
                          <a:pt x="1080667" y="604446"/>
                        </a:lnTo>
                        <a:lnTo>
                          <a:pt x="1087113" y="614913"/>
                        </a:lnTo>
                        <a:lnTo>
                          <a:pt x="1089261" y="620146"/>
                        </a:lnTo>
                        <a:lnTo>
                          <a:pt x="1089261" y="622762"/>
                        </a:lnTo>
                        <a:lnTo>
                          <a:pt x="1093558" y="627996"/>
                        </a:lnTo>
                        <a:lnTo>
                          <a:pt x="1087113" y="627996"/>
                        </a:lnTo>
                        <a:lnTo>
                          <a:pt x="1084964" y="633229"/>
                        </a:lnTo>
                        <a:lnTo>
                          <a:pt x="1084964" y="635846"/>
                        </a:lnTo>
                        <a:lnTo>
                          <a:pt x="1084964" y="638462"/>
                        </a:lnTo>
                        <a:lnTo>
                          <a:pt x="1078519" y="654162"/>
                        </a:lnTo>
                        <a:lnTo>
                          <a:pt x="1072074" y="654162"/>
                        </a:lnTo>
                        <a:lnTo>
                          <a:pt x="1072074" y="656779"/>
                        </a:lnTo>
                        <a:lnTo>
                          <a:pt x="1078519" y="656779"/>
                        </a:lnTo>
                        <a:lnTo>
                          <a:pt x="1084964" y="675095"/>
                        </a:lnTo>
                        <a:lnTo>
                          <a:pt x="1093558" y="688179"/>
                        </a:lnTo>
                        <a:lnTo>
                          <a:pt x="1097855" y="703879"/>
                        </a:lnTo>
                        <a:lnTo>
                          <a:pt x="1093558" y="690795"/>
                        </a:lnTo>
                        <a:lnTo>
                          <a:pt x="1089261" y="688179"/>
                        </a:lnTo>
                        <a:lnTo>
                          <a:pt x="1080667" y="675095"/>
                        </a:lnTo>
                        <a:lnTo>
                          <a:pt x="1080667" y="677712"/>
                        </a:lnTo>
                        <a:lnTo>
                          <a:pt x="1076371" y="680329"/>
                        </a:lnTo>
                        <a:lnTo>
                          <a:pt x="1061331" y="682945"/>
                        </a:lnTo>
                        <a:lnTo>
                          <a:pt x="1069925" y="682945"/>
                        </a:lnTo>
                        <a:lnTo>
                          <a:pt x="1078519" y="680329"/>
                        </a:lnTo>
                        <a:lnTo>
                          <a:pt x="1084964" y="682945"/>
                        </a:lnTo>
                        <a:lnTo>
                          <a:pt x="1089261" y="690795"/>
                        </a:lnTo>
                        <a:lnTo>
                          <a:pt x="1093558" y="690795"/>
                        </a:lnTo>
                        <a:lnTo>
                          <a:pt x="1093558" y="693412"/>
                        </a:lnTo>
                        <a:lnTo>
                          <a:pt x="1093558" y="698645"/>
                        </a:lnTo>
                        <a:lnTo>
                          <a:pt x="1093558" y="701262"/>
                        </a:lnTo>
                        <a:lnTo>
                          <a:pt x="1095707" y="698645"/>
                        </a:lnTo>
                        <a:lnTo>
                          <a:pt x="1093558" y="709112"/>
                        </a:lnTo>
                        <a:lnTo>
                          <a:pt x="1095707" y="719578"/>
                        </a:lnTo>
                        <a:lnTo>
                          <a:pt x="1104300" y="735278"/>
                        </a:lnTo>
                        <a:lnTo>
                          <a:pt x="1104300" y="737895"/>
                        </a:lnTo>
                        <a:lnTo>
                          <a:pt x="1106449" y="737895"/>
                        </a:lnTo>
                        <a:lnTo>
                          <a:pt x="1106449" y="735278"/>
                        </a:lnTo>
                        <a:lnTo>
                          <a:pt x="1112894" y="748362"/>
                        </a:lnTo>
                        <a:lnTo>
                          <a:pt x="1117191" y="753595"/>
                        </a:lnTo>
                        <a:lnTo>
                          <a:pt x="1115043" y="758828"/>
                        </a:lnTo>
                        <a:lnTo>
                          <a:pt x="1117191" y="766678"/>
                        </a:lnTo>
                        <a:lnTo>
                          <a:pt x="1121488" y="777145"/>
                        </a:lnTo>
                        <a:lnTo>
                          <a:pt x="1123636" y="779761"/>
                        </a:lnTo>
                        <a:lnTo>
                          <a:pt x="1125785" y="787611"/>
                        </a:lnTo>
                        <a:lnTo>
                          <a:pt x="1130082" y="792845"/>
                        </a:lnTo>
                        <a:lnTo>
                          <a:pt x="1132230" y="803311"/>
                        </a:lnTo>
                        <a:lnTo>
                          <a:pt x="1134379" y="811161"/>
                        </a:lnTo>
                        <a:lnTo>
                          <a:pt x="1134379" y="813778"/>
                        </a:lnTo>
                        <a:lnTo>
                          <a:pt x="1132230" y="813778"/>
                        </a:lnTo>
                        <a:lnTo>
                          <a:pt x="1123636" y="821628"/>
                        </a:lnTo>
                        <a:lnTo>
                          <a:pt x="1121488" y="824245"/>
                        </a:lnTo>
                        <a:lnTo>
                          <a:pt x="1117191" y="839944"/>
                        </a:lnTo>
                        <a:lnTo>
                          <a:pt x="1106449" y="839944"/>
                        </a:lnTo>
                        <a:lnTo>
                          <a:pt x="1100003" y="839944"/>
                        </a:lnTo>
                        <a:lnTo>
                          <a:pt x="1093558" y="842561"/>
                        </a:lnTo>
                        <a:lnTo>
                          <a:pt x="1106449" y="842561"/>
                        </a:lnTo>
                        <a:lnTo>
                          <a:pt x="1108597" y="845178"/>
                        </a:lnTo>
                        <a:lnTo>
                          <a:pt x="1115043" y="845178"/>
                        </a:lnTo>
                        <a:lnTo>
                          <a:pt x="1117191" y="845178"/>
                        </a:lnTo>
                        <a:lnTo>
                          <a:pt x="1117191" y="842561"/>
                        </a:lnTo>
                        <a:lnTo>
                          <a:pt x="1123636" y="821628"/>
                        </a:lnTo>
                        <a:lnTo>
                          <a:pt x="1132230" y="819011"/>
                        </a:lnTo>
                        <a:lnTo>
                          <a:pt x="1132230" y="821628"/>
                        </a:lnTo>
                        <a:lnTo>
                          <a:pt x="1134379" y="824245"/>
                        </a:lnTo>
                        <a:lnTo>
                          <a:pt x="1140824" y="832094"/>
                        </a:lnTo>
                        <a:lnTo>
                          <a:pt x="1145121" y="839944"/>
                        </a:lnTo>
                        <a:lnTo>
                          <a:pt x="1145121" y="842561"/>
                        </a:lnTo>
                        <a:lnTo>
                          <a:pt x="1153715" y="842561"/>
                        </a:lnTo>
                        <a:lnTo>
                          <a:pt x="1153715" y="847794"/>
                        </a:lnTo>
                        <a:lnTo>
                          <a:pt x="1162308" y="858261"/>
                        </a:lnTo>
                        <a:lnTo>
                          <a:pt x="1168754" y="873961"/>
                        </a:lnTo>
                        <a:lnTo>
                          <a:pt x="1162308" y="887044"/>
                        </a:lnTo>
                        <a:lnTo>
                          <a:pt x="1162308" y="900127"/>
                        </a:lnTo>
                        <a:lnTo>
                          <a:pt x="1162308" y="910594"/>
                        </a:lnTo>
                        <a:lnTo>
                          <a:pt x="1166605" y="913211"/>
                        </a:lnTo>
                        <a:lnTo>
                          <a:pt x="1160160" y="918444"/>
                        </a:lnTo>
                        <a:lnTo>
                          <a:pt x="1160160" y="923677"/>
                        </a:lnTo>
                        <a:lnTo>
                          <a:pt x="1162308" y="918444"/>
                        </a:lnTo>
                        <a:lnTo>
                          <a:pt x="1166605" y="921061"/>
                        </a:lnTo>
                        <a:lnTo>
                          <a:pt x="1168754" y="928910"/>
                        </a:lnTo>
                        <a:lnTo>
                          <a:pt x="1166605" y="931527"/>
                        </a:lnTo>
                        <a:lnTo>
                          <a:pt x="1168754" y="931527"/>
                        </a:lnTo>
                        <a:lnTo>
                          <a:pt x="1162308" y="934144"/>
                        </a:lnTo>
                        <a:lnTo>
                          <a:pt x="1166605" y="941994"/>
                        </a:lnTo>
                        <a:lnTo>
                          <a:pt x="1166605" y="957694"/>
                        </a:lnTo>
                        <a:lnTo>
                          <a:pt x="1168754" y="965544"/>
                        </a:lnTo>
                        <a:lnTo>
                          <a:pt x="1170654" y="974801"/>
                        </a:lnTo>
                        <a:lnTo>
                          <a:pt x="1172504" y="980816"/>
                        </a:lnTo>
                        <a:lnTo>
                          <a:pt x="1174683" y="983473"/>
                        </a:lnTo>
                        <a:lnTo>
                          <a:pt x="1176862" y="991446"/>
                        </a:lnTo>
                        <a:lnTo>
                          <a:pt x="1181220" y="988788"/>
                        </a:lnTo>
                        <a:lnTo>
                          <a:pt x="1176862" y="994103"/>
                        </a:lnTo>
                        <a:lnTo>
                          <a:pt x="1181220" y="1004733"/>
                        </a:lnTo>
                        <a:lnTo>
                          <a:pt x="1183399" y="1018020"/>
                        </a:lnTo>
                        <a:lnTo>
                          <a:pt x="1185579" y="1044594"/>
                        </a:lnTo>
                        <a:lnTo>
                          <a:pt x="1192116" y="1057881"/>
                        </a:lnTo>
                        <a:lnTo>
                          <a:pt x="1192116" y="1063196"/>
                        </a:lnTo>
                        <a:lnTo>
                          <a:pt x="1194295" y="1071169"/>
                        </a:lnTo>
                        <a:lnTo>
                          <a:pt x="1203012" y="1081798"/>
                        </a:lnTo>
                        <a:lnTo>
                          <a:pt x="1207370" y="1084456"/>
                        </a:lnTo>
                        <a:lnTo>
                          <a:pt x="1220445" y="1108373"/>
                        </a:lnTo>
                        <a:lnTo>
                          <a:pt x="1220445" y="1113687"/>
                        </a:lnTo>
                        <a:lnTo>
                          <a:pt x="1226982" y="1116345"/>
                        </a:lnTo>
                        <a:lnTo>
                          <a:pt x="1235699" y="1124317"/>
                        </a:lnTo>
                        <a:lnTo>
                          <a:pt x="1237878" y="1126975"/>
                        </a:lnTo>
                        <a:lnTo>
                          <a:pt x="1255311" y="1137604"/>
                        </a:lnTo>
                        <a:lnTo>
                          <a:pt x="1257490" y="1145577"/>
                        </a:lnTo>
                        <a:lnTo>
                          <a:pt x="1255311" y="1140262"/>
                        </a:lnTo>
                        <a:lnTo>
                          <a:pt x="1253132" y="1140262"/>
                        </a:lnTo>
                        <a:lnTo>
                          <a:pt x="1248774" y="1140262"/>
                        </a:lnTo>
                        <a:lnTo>
                          <a:pt x="1248774" y="1137604"/>
                        </a:lnTo>
                        <a:lnTo>
                          <a:pt x="1248774" y="1134947"/>
                        </a:lnTo>
                        <a:lnTo>
                          <a:pt x="1246595" y="1134947"/>
                        </a:lnTo>
                        <a:lnTo>
                          <a:pt x="1246595" y="1137604"/>
                        </a:lnTo>
                        <a:lnTo>
                          <a:pt x="1248774" y="1140262"/>
                        </a:lnTo>
                        <a:lnTo>
                          <a:pt x="1246595" y="1145577"/>
                        </a:lnTo>
                        <a:lnTo>
                          <a:pt x="1244415" y="1150891"/>
                        </a:lnTo>
                        <a:lnTo>
                          <a:pt x="1246595" y="1161521"/>
                        </a:lnTo>
                        <a:lnTo>
                          <a:pt x="1248774" y="1169493"/>
                        </a:lnTo>
                        <a:lnTo>
                          <a:pt x="1253132" y="1174808"/>
                        </a:lnTo>
                        <a:lnTo>
                          <a:pt x="1264028" y="1193410"/>
                        </a:lnTo>
                        <a:lnTo>
                          <a:pt x="1266207" y="1193410"/>
                        </a:lnTo>
                        <a:lnTo>
                          <a:pt x="1261849" y="1196068"/>
                        </a:lnTo>
                        <a:lnTo>
                          <a:pt x="1264028" y="1206697"/>
                        </a:lnTo>
                        <a:lnTo>
                          <a:pt x="1266207" y="1206697"/>
                        </a:lnTo>
                        <a:lnTo>
                          <a:pt x="1264028" y="1212012"/>
                        </a:lnTo>
                        <a:lnTo>
                          <a:pt x="1261849" y="1212012"/>
                        </a:lnTo>
                        <a:lnTo>
                          <a:pt x="1248774" y="1212012"/>
                        </a:lnTo>
                        <a:lnTo>
                          <a:pt x="1244415" y="1219985"/>
                        </a:lnTo>
                        <a:lnTo>
                          <a:pt x="1257490" y="1219985"/>
                        </a:lnTo>
                        <a:lnTo>
                          <a:pt x="1261849" y="1212012"/>
                        </a:lnTo>
                        <a:lnTo>
                          <a:pt x="1264028" y="1214670"/>
                        </a:lnTo>
                        <a:lnTo>
                          <a:pt x="1261849" y="1219985"/>
                        </a:lnTo>
                        <a:lnTo>
                          <a:pt x="1264028" y="1225299"/>
                        </a:lnTo>
                        <a:lnTo>
                          <a:pt x="1264028" y="1219985"/>
                        </a:lnTo>
                        <a:lnTo>
                          <a:pt x="1266207" y="1230614"/>
                        </a:lnTo>
                        <a:lnTo>
                          <a:pt x="1244415" y="1262503"/>
                        </a:lnTo>
                        <a:lnTo>
                          <a:pt x="1229161" y="1259846"/>
                        </a:lnTo>
                        <a:lnTo>
                          <a:pt x="1220445" y="1251874"/>
                        </a:lnTo>
                        <a:lnTo>
                          <a:pt x="1220445" y="1257189"/>
                        </a:lnTo>
                        <a:lnTo>
                          <a:pt x="1218266" y="1251874"/>
                        </a:lnTo>
                        <a:lnTo>
                          <a:pt x="1216087" y="1257189"/>
                        </a:lnTo>
                        <a:lnTo>
                          <a:pt x="1211728" y="1275791"/>
                        </a:lnTo>
                        <a:lnTo>
                          <a:pt x="1209549" y="1281105"/>
                        </a:lnTo>
                        <a:lnTo>
                          <a:pt x="1200833" y="1283763"/>
                        </a:lnTo>
                        <a:lnTo>
                          <a:pt x="1203012" y="1283763"/>
                        </a:lnTo>
                        <a:lnTo>
                          <a:pt x="1209549" y="1281105"/>
                        </a:lnTo>
                        <a:lnTo>
                          <a:pt x="1211728" y="1281105"/>
                        </a:lnTo>
                        <a:lnTo>
                          <a:pt x="1216087" y="1275791"/>
                        </a:lnTo>
                        <a:lnTo>
                          <a:pt x="1216087" y="1259846"/>
                        </a:lnTo>
                        <a:lnTo>
                          <a:pt x="1218266" y="1257189"/>
                        </a:lnTo>
                        <a:lnTo>
                          <a:pt x="1237878" y="1265161"/>
                        </a:lnTo>
                        <a:lnTo>
                          <a:pt x="1244415" y="1265161"/>
                        </a:lnTo>
                        <a:lnTo>
                          <a:pt x="1246595" y="1262503"/>
                        </a:lnTo>
                        <a:lnTo>
                          <a:pt x="1264028" y="1241244"/>
                        </a:lnTo>
                        <a:lnTo>
                          <a:pt x="1266207" y="1238587"/>
                        </a:lnTo>
                        <a:lnTo>
                          <a:pt x="1272744" y="1227957"/>
                        </a:lnTo>
                        <a:lnTo>
                          <a:pt x="1268386" y="1214670"/>
                        </a:lnTo>
                        <a:lnTo>
                          <a:pt x="1268386" y="1212012"/>
                        </a:lnTo>
                        <a:lnTo>
                          <a:pt x="1272744" y="1214670"/>
                        </a:lnTo>
                        <a:lnTo>
                          <a:pt x="1277103" y="1212012"/>
                        </a:lnTo>
                        <a:lnTo>
                          <a:pt x="1274924" y="1204040"/>
                        </a:lnTo>
                        <a:lnTo>
                          <a:pt x="1277103" y="1193410"/>
                        </a:lnTo>
                        <a:lnTo>
                          <a:pt x="1277103" y="1201383"/>
                        </a:lnTo>
                        <a:lnTo>
                          <a:pt x="1285819" y="1214670"/>
                        </a:lnTo>
                        <a:lnTo>
                          <a:pt x="1303252" y="1219985"/>
                        </a:lnTo>
                        <a:lnTo>
                          <a:pt x="1314148" y="1219985"/>
                        </a:lnTo>
                        <a:lnTo>
                          <a:pt x="1318507" y="1225299"/>
                        </a:lnTo>
                        <a:lnTo>
                          <a:pt x="1322865" y="1227957"/>
                        </a:lnTo>
                        <a:lnTo>
                          <a:pt x="1329402" y="1238587"/>
                        </a:lnTo>
                        <a:lnTo>
                          <a:pt x="1340298" y="1246559"/>
                        </a:lnTo>
                        <a:lnTo>
                          <a:pt x="1344656" y="1249216"/>
                        </a:lnTo>
                        <a:lnTo>
                          <a:pt x="1357731" y="1257189"/>
                        </a:lnTo>
                        <a:lnTo>
                          <a:pt x="1359910" y="1257189"/>
                        </a:lnTo>
                        <a:lnTo>
                          <a:pt x="1364269" y="1259846"/>
                        </a:lnTo>
                        <a:lnTo>
                          <a:pt x="1372985" y="1259846"/>
                        </a:lnTo>
                        <a:lnTo>
                          <a:pt x="1381702" y="1257189"/>
                        </a:lnTo>
                        <a:lnTo>
                          <a:pt x="1390418" y="1259846"/>
                        </a:lnTo>
                        <a:lnTo>
                          <a:pt x="1394777" y="1265161"/>
                        </a:lnTo>
                        <a:lnTo>
                          <a:pt x="1401314" y="1270476"/>
                        </a:lnTo>
                        <a:lnTo>
                          <a:pt x="1403493" y="1273133"/>
                        </a:lnTo>
                        <a:lnTo>
                          <a:pt x="1414389" y="1273133"/>
                        </a:lnTo>
                        <a:lnTo>
                          <a:pt x="1427464" y="1273133"/>
                        </a:lnTo>
                        <a:lnTo>
                          <a:pt x="1449255" y="1286420"/>
                        </a:lnTo>
                        <a:lnTo>
                          <a:pt x="1460151" y="1283763"/>
                        </a:lnTo>
                        <a:lnTo>
                          <a:pt x="1455793" y="1286420"/>
                        </a:lnTo>
                        <a:lnTo>
                          <a:pt x="1451435" y="1294393"/>
                        </a:lnTo>
                        <a:lnTo>
                          <a:pt x="1447076" y="1294393"/>
                        </a:lnTo>
                        <a:lnTo>
                          <a:pt x="1438360" y="1302365"/>
                        </a:lnTo>
                        <a:lnTo>
                          <a:pt x="1427464" y="1320967"/>
                        </a:lnTo>
                        <a:lnTo>
                          <a:pt x="1427464" y="1328356"/>
                        </a:lnTo>
                        <a:lnTo>
                          <a:pt x="1434927" y="1316289"/>
                        </a:lnTo>
                        <a:lnTo>
                          <a:pt x="1443511" y="1308854"/>
                        </a:lnTo>
                        <a:lnTo>
                          <a:pt x="1447803" y="1308854"/>
                        </a:lnTo>
                        <a:lnTo>
                          <a:pt x="1452095" y="1301418"/>
                        </a:lnTo>
                        <a:lnTo>
                          <a:pt x="1462825" y="1301418"/>
                        </a:lnTo>
                        <a:lnTo>
                          <a:pt x="1462825" y="1306375"/>
                        </a:lnTo>
                        <a:lnTo>
                          <a:pt x="1469264" y="1311332"/>
                        </a:lnTo>
                        <a:lnTo>
                          <a:pt x="1464971" y="1311332"/>
                        </a:lnTo>
                        <a:lnTo>
                          <a:pt x="1473556" y="1318768"/>
                        </a:lnTo>
                        <a:lnTo>
                          <a:pt x="1477848" y="1328682"/>
                        </a:lnTo>
                        <a:lnTo>
                          <a:pt x="1482140" y="1331161"/>
                        </a:lnTo>
                        <a:lnTo>
                          <a:pt x="1492870" y="1326203"/>
                        </a:lnTo>
                        <a:lnTo>
                          <a:pt x="1505746" y="1338596"/>
                        </a:lnTo>
                        <a:lnTo>
                          <a:pt x="1510038" y="1341075"/>
                        </a:lnTo>
                        <a:lnTo>
                          <a:pt x="1516477" y="1348510"/>
                        </a:lnTo>
                        <a:lnTo>
                          <a:pt x="1514331" y="1353467"/>
                        </a:lnTo>
                        <a:lnTo>
                          <a:pt x="1516477" y="1358424"/>
                        </a:lnTo>
                        <a:lnTo>
                          <a:pt x="1533645" y="1363381"/>
                        </a:lnTo>
                        <a:lnTo>
                          <a:pt x="1537937" y="1368339"/>
                        </a:lnTo>
                        <a:lnTo>
                          <a:pt x="1546521" y="1368339"/>
                        </a:lnTo>
                        <a:lnTo>
                          <a:pt x="1546521" y="1363381"/>
                        </a:lnTo>
                        <a:lnTo>
                          <a:pt x="1550813" y="1368339"/>
                        </a:lnTo>
                        <a:lnTo>
                          <a:pt x="1555105" y="1370817"/>
                        </a:lnTo>
                        <a:lnTo>
                          <a:pt x="1559397" y="1370817"/>
                        </a:lnTo>
                        <a:lnTo>
                          <a:pt x="1561544" y="1373296"/>
                        </a:lnTo>
                        <a:lnTo>
                          <a:pt x="1570128" y="1380731"/>
                        </a:lnTo>
                        <a:lnTo>
                          <a:pt x="1574420" y="1393124"/>
                        </a:lnTo>
                        <a:lnTo>
                          <a:pt x="1595880" y="1412952"/>
                        </a:lnTo>
                        <a:lnTo>
                          <a:pt x="1591588" y="1420388"/>
                        </a:lnTo>
                        <a:lnTo>
                          <a:pt x="1589442" y="1425345"/>
                        </a:lnTo>
                        <a:lnTo>
                          <a:pt x="1589442" y="1435259"/>
                        </a:lnTo>
                        <a:lnTo>
                          <a:pt x="1595880" y="1442695"/>
                        </a:lnTo>
                        <a:lnTo>
                          <a:pt x="1606611" y="1452609"/>
                        </a:lnTo>
                        <a:lnTo>
                          <a:pt x="1610903" y="1452609"/>
                        </a:lnTo>
                        <a:lnTo>
                          <a:pt x="1619487" y="1462523"/>
                        </a:lnTo>
                        <a:lnTo>
                          <a:pt x="1632363" y="1487308"/>
                        </a:lnTo>
                        <a:lnTo>
                          <a:pt x="1634509" y="1499701"/>
                        </a:lnTo>
                        <a:lnTo>
                          <a:pt x="1643093" y="1509615"/>
                        </a:lnTo>
                        <a:lnTo>
                          <a:pt x="1643093" y="1519529"/>
                        </a:lnTo>
                        <a:lnTo>
                          <a:pt x="1649531" y="1519529"/>
                        </a:lnTo>
                        <a:lnTo>
                          <a:pt x="1651678" y="1526965"/>
                        </a:lnTo>
                        <a:lnTo>
                          <a:pt x="1649531" y="1534401"/>
                        </a:lnTo>
                        <a:lnTo>
                          <a:pt x="1649531" y="1539358"/>
                        </a:lnTo>
                        <a:lnTo>
                          <a:pt x="1651678" y="1549272"/>
                        </a:lnTo>
                        <a:lnTo>
                          <a:pt x="1655970" y="1556707"/>
                        </a:lnTo>
                        <a:lnTo>
                          <a:pt x="1653824" y="1556707"/>
                        </a:lnTo>
                        <a:lnTo>
                          <a:pt x="1653824" y="1561664"/>
                        </a:lnTo>
                        <a:lnTo>
                          <a:pt x="1655970" y="1569100"/>
                        </a:lnTo>
                        <a:lnTo>
                          <a:pt x="1662408" y="1571579"/>
                        </a:lnTo>
                        <a:lnTo>
                          <a:pt x="1664554" y="1569100"/>
                        </a:lnTo>
                        <a:lnTo>
                          <a:pt x="1668846" y="1569100"/>
                        </a:lnTo>
                        <a:lnTo>
                          <a:pt x="1668846" y="1571579"/>
                        </a:lnTo>
                        <a:lnTo>
                          <a:pt x="1668846" y="1579014"/>
                        </a:lnTo>
                        <a:lnTo>
                          <a:pt x="1664554" y="1576536"/>
                        </a:lnTo>
                        <a:lnTo>
                          <a:pt x="1664554" y="1579014"/>
                        </a:lnTo>
                        <a:lnTo>
                          <a:pt x="1662408" y="1579014"/>
                        </a:lnTo>
                        <a:lnTo>
                          <a:pt x="1662408" y="1581493"/>
                        </a:lnTo>
                        <a:lnTo>
                          <a:pt x="1662408" y="1586450"/>
                        </a:lnTo>
                        <a:lnTo>
                          <a:pt x="1664554" y="1591407"/>
                        </a:lnTo>
                        <a:lnTo>
                          <a:pt x="1673138" y="1598843"/>
                        </a:lnTo>
                        <a:lnTo>
                          <a:pt x="1677430" y="1603800"/>
                        </a:lnTo>
                        <a:lnTo>
                          <a:pt x="1679576" y="1613714"/>
                        </a:lnTo>
                        <a:lnTo>
                          <a:pt x="1688160" y="1621149"/>
                        </a:lnTo>
                        <a:lnTo>
                          <a:pt x="1694598" y="1618671"/>
                        </a:lnTo>
                        <a:lnTo>
                          <a:pt x="1694598" y="1621149"/>
                        </a:lnTo>
                        <a:lnTo>
                          <a:pt x="1701037" y="1628585"/>
                        </a:lnTo>
                        <a:lnTo>
                          <a:pt x="1707475" y="1631064"/>
                        </a:lnTo>
                        <a:lnTo>
                          <a:pt x="1709621" y="1633542"/>
                        </a:lnTo>
                        <a:lnTo>
                          <a:pt x="1718205" y="1638499"/>
                        </a:lnTo>
                        <a:lnTo>
                          <a:pt x="1733227" y="1643456"/>
                        </a:lnTo>
                        <a:lnTo>
                          <a:pt x="1724643" y="1640978"/>
                        </a:lnTo>
                        <a:lnTo>
                          <a:pt x="1724643" y="1643456"/>
                        </a:lnTo>
                        <a:lnTo>
                          <a:pt x="1722497" y="1655849"/>
                        </a:lnTo>
                        <a:lnTo>
                          <a:pt x="1722497" y="1665763"/>
                        </a:lnTo>
                        <a:lnTo>
                          <a:pt x="1733227" y="1683113"/>
                        </a:lnTo>
                        <a:lnTo>
                          <a:pt x="1750396" y="1697984"/>
                        </a:lnTo>
                        <a:lnTo>
                          <a:pt x="1758980" y="1702941"/>
                        </a:lnTo>
                        <a:lnTo>
                          <a:pt x="1780440" y="1707898"/>
                        </a:lnTo>
                        <a:lnTo>
                          <a:pt x="1795463" y="1717812"/>
                        </a:lnTo>
                        <a:lnTo>
                          <a:pt x="1812631" y="1727726"/>
                        </a:lnTo>
                        <a:lnTo>
                          <a:pt x="1814777" y="1725248"/>
                        </a:lnTo>
                        <a:lnTo>
                          <a:pt x="1814777" y="1727726"/>
                        </a:lnTo>
                        <a:lnTo>
                          <a:pt x="1816923" y="1727726"/>
                        </a:lnTo>
                        <a:lnTo>
                          <a:pt x="1823361" y="1732684"/>
                        </a:lnTo>
                        <a:lnTo>
                          <a:pt x="1831945" y="1745076"/>
                        </a:lnTo>
                        <a:lnTo>
                          <a:pt x="1816923" y="1754990"/>
                        </a:lnTo>
                        <a:lnTo>
                          <a:pt x="1797609" y="1754990"/>
                        </a:lnTo>
                        <a:lnTo>
                          <a:pt x="1782586" y="1759947"/>
                        </a:lnTo>
                        <a:lnTo>
                          <a:pt x="1780440" y="1767383"/>
                        </a:lnTo>
                        <a:lnTo>
                          <a:pt x="1776148" y="1777297"/>
                        </a:lnTo>
                        <a:lnTo>
                          <a:pt x="1776148" y="1779776"/>
                        </a:lnTo>
                        <a:lnTo>
                          <a:pt x="1771856" y="1779776"/>
                        </a:lnTo>
                        <a:lnTo>
                          <a:pt x="1767564" y="1789690"/>
                        </a:lnTo>
                        <a:lnTo>
                          <a:pt x="1763272" y="1797126"/>
                        </a:lnTo>
                        <a:lnTo>
                          <a:pt x="1761126" y="1831825"/>
                        </a:lnTo>
                        <a:lnTo>
                          <a:pt x="1763272" y="1854132"/>
                        </a:lnTo>
                        <a:lnTo>
                          <a:pt x="1763272" y="1861568"/>
                        </a:lnTo>
                        <a:lnTo>
                          <a:pt x="1776148" y="1903703"/>
                        </a:lnTo>
                        <a:lnTo>
                          <a:pt x="1786878" y="1930967"/>
                        </a:lnTo>
                        <a:lnTo>
                          <a:pt x="1791171" y="1948316"/>
                        </a:lnTo>
                        <a:lnTo>
                          <a:pt x="1795463" y="1953273"/>
                        </a:lnTo>
                        <a:lnTo>
                          <a:pt x="1795463" y="1963188"/>
                        </a:lnTo>
                        <a:lnTo>
                          <a:pt x="1825507" y="2017715"/>
                        </a:lnTo>
                        <a:lnTo>
                          <a:pt x="1853406" y="2067286"/>
                        </a:lnTo>
                        <a:lnTo>
                          <a:pt x="1879158" y="2104464"/>
                        </a:lnTo>
                        <a:lnTo>
                          <a:pt x="1889889" y="2119335"/>
                        </a:lnTo>
                        <a:lnTo>
                          <a:pt x="1896327" y="2129250"/>
                        </a:lnTo>
                        <a:lnTo>
                          <a:pt x="1902765" y="2139164"/>
                        </a:lnTo>
                        <a:lnTo>
                          <a:pt x="1902765" y="2141642"/>
                        </a:lnTo>
                        <a:lnTo>
                          <a:pt x="1917787" y="2161471"/>
                        </a:lnTo>
                        <a:lnTo>
                          <a:pt x="1939248" y="2193692"/>
                        </a:lnTo>
                        <a:lnTo>
                          <a:pt x="1949978" y="2215998"/>
                        </a:lnTo>
                        <a:lnTo>
                          <a:pt x="1959814" y="2254622"/>
                        </a:lnTo>
                        <a:lnTo>
                          <a:pt x="1954270" y="2248219"/>
                        </a:lnTo>
                        <a:lnTo>
                          <a:pt x="1939248" y="2233348"/>
                        </a:lnTo>
                        <a:lnTo>
                          <a:pt x="1924225" y="2223434"/>
                        </a:lnTo>
                        <a:lnTo>
                          <a:pt x="1898473" y="2215998"/>
                        </a:lnTo>
                        <a:lnTo>
                          <a:pt x="1894181" y="2218477"/>
                        </a:lnTo>
                        <a:lnTo>
                          <a:pt x="1881304" y="2208563"/>
                        </a:lnTo>
                        <a:lnTo>
                          <a:pt x="1889889" y="2218477"/>
                        </a:lnTo>
                        <a:lnTo>
                          <a:pt x="1857698" y="2235827"/>
                        </a:lnTo>
                        <a:lnTo>
                          <a:pt x="1853406" y="2238305"/>
                        </a:lnTo>
                        <a:lnTo>
                          <a:pt x="1827653" y="2233348"/>
                        </a:lnTo>
                        <a:lnTo>
                          <a:pt x="1816923" y="2223434"/>
                        </a:lnTo>
                        <a:lnTo>
                          <a:pt x="1814777" y="2215998"/>
                        </a:lnTo>
                        <a:lnTo>
                          <a:pt x="1812631" y="2215998"/>
                        </a:lnTo>
                        <a:lnTo>
                          <a:pt x="1808339" y="2213520"/>
                        </a:lnTo>
                        <a:lnTo>
                          <a:pt x="1791171" y="2193692"/>
                        </a:lnTo>
                        <a:lnTo>
                          <a:pt x="1789024" y="2186256"/>
                        </a:lnTo>
                        <a:lnTo>
                          <a:pt x="1771856" y="2166428"/>
                        </a:lnTo>
                        <a:lnTo>
                          <a:pt x="1761126" y="2161471"/>
                        </a:lnTo>
                        <a:lnTo>
                          <a:pt x="1754688" y="2141642"/>
                        </a:lnTo>
                        <a:lnTo>
                          <a:pt x="1758980" y="2141642"/>
                        </a:lnTo>
                        <a:lnTo>
                          <a:pt x="1758980" y="2139164"/>
                        </a:lnTo>
                        <a:lnTo>
                          <a:pt x="1752542" y="2139164"/>
                        </a:lnTo>
                        <a:lnTo>
                          <a:pt x="1752542" y="2131728"/>
                        </a:lnTo>
                        <a:lnTo>
                          <a:pt x="1750396" y="2134207"/>
                        </a:lnTo>
                        <a:lnTo>
                          <a:pt x="1739665" y="2129250"/>
                        </a:lnTo>
                        <a:lnTo>
                          <a:pt x="1718205" y="2124292"/>
                        </a:lnTo>
                        <a:lnTo>
                          <a:pt x="1716059" y="2129250"/>
                        </a:lnTo>
                        <a:lnTo>
                          <a:pt x="1707475" y="2131728"/>
                        </a:lnTo>
                        <a:lnTo>
                          <a:pt x="1707475" y="2129250"/>
                        </a:lnTo>
                        <a:lnTo>
                          <a:pt x="1701037" y="2131728"/>
                        </a:lnTo>
                        <a:lnTo>
                          <a:pt x="1696745" y="2139164"/>
                        </a:lnTo>
                        <a:lnTo>
                          <a:pt x="1673138" y="2149078"/>
                        </a:lnTo>
                        <a:lnTo>
                          <a:pt x="1662408" y="2151556"/>
                        </a:lnTo>
                        <a:lnTo>
                          <a:pt x="1655970" y="2154035"/>
                        </a:lnTo>
                        <a:lnTo>
                          <a:pt x="1653824" y="2154035"/>
                        </a:lnTo>
                        <a:lnTo>
                          <a:pt x="1645239" y="2156513"/>
                        </a:lnTo>
                        <a:lnTo>
                          <a:pt x="1636655" y="2154035"/>
                        </a:lnTo>
                        <a:lnTo>
                          <a:pt x="1610903" y="2161471"/>
                        </a:lnTo>
                        <a:lnTo>
                          <a:pt x="1598026" y="2163949"/>
                        </a:lnTo>
                        <a:lnTo>
                          <a:pt x="1591588" y="2163949"/>
                        </a:lnTo>
                        <a:lnTo>
                          <a:pt x="1589442" y="2161471"/>
                        </a:lnTo>
                        <a:lnTo>
                          <a:pt x="1574420" y="2149078"/>
                        </a:lnTo>
                        <a:lnTo>
                          <a:pt x="1563690" y="2141642"/>
                        </a:lnTo>
                        <a:lnTo>
                          <a:pt x="1559397" y="2141642"/>
                        </a:lnTo>
                        <a:lnTo>
                          <a:pt x="1546521" y="2144121"/>
                        </a:lnTo>
                        <a:lnTo>
                          <a:pt x="1527207" y="2154035"/>
                        </a:lnTo>
                        <a:lnTo>
                          <a:pt x="1522915" y="2163949"/>
                        </a:lnTo>
                        <a:lnTo>
                          <a:pt x="1516477" y="2171385"/>
                        </a:lnTo>
                        <a:lnTo>
                          <a:pt x="1497162" y="2166428"/>
                        </a:lnTo>
                        <a:lnTo>
                          <a:pt x="1482140" y="2173863"/>
                        </a:lnTo>
                        <a:lnTo>
                          <a:pt x="1473556" y="2176342"/>
                        </a:lnTo>
                        <a:lnTo>
                          <a:pt x="1464971" y="2171385"/>
                        </a:lnTo>
                        <a:lnTo>
                          <a:pt x="1456387" y="2166428"/>
                        </a:lnTo>
                        <a:lnTo>
                          <a:pt x="1447803" y="2171385"/>
                        </a:lnTo>
                        <a:lnTo>
                          <a:pt x="1434927" y="2191213"/>
                        </a:lnTo>
                        <a:lnTo>
                          <a:pt x="1432781" y="2187908"/>
                        </a:lnTo>
                        <a:lnTo>
                          <a:pt x="1432781" y="2186256"/>
                        </a:lnTo>
                        <a:lnTo>
                          <a:pt x="1428489" y="2181299"/>
                        </a:lnTo>
                        <a:lnTo>
                          <a:pt x="1432781" y="2173863"/>
                        </a:lnTo>
                        <a:lnTo>
                          <a:pt x="1434927" y="2171385"/>
                        </a:lnTo>
                        <a:lnTo>
                          <a:pt x="1439219" y="2166428"/>
                        </a:lnTo>
                        <a:lnTo>
                          <a:pt x="1439219" y="2161471"/>
                        </a:lnTo>
                        <a:lnTo>
                          <a:pt x="1437073" y="2149078"/>
                        </a:lnTo>
                        <a:lnTo>
                          <a:pt x="1436000" y="2147839"/>
                        </a:lnTo>
                        <a:lnTo>
                          <a:pt x="1434927" y="2144121"/>
                        </a:lnTo>
                        <a:lnTo>
                          <a:pt x="1434498" y="2146104"/>
                        </a:lnTo>
                        <a:lnTo>
                          <a:pt x="1432781" y="2144121"/>
                        </a:lnTo>
                        <a:lnTo>
                          <a:pt x="1424197" y="2151556"/>
                        </a:lnTo>
                        <a:lnTo>
                          <a:pt x="1417758" y="2149078"/>
                        </a:lnTo>
                        <a:lnTo>
                          <a:pt x="1419905" y="2154035"/>
                        </a:lnTo>
                        <a:lnTo>
                          <a:pt x="1432781" y="2154035"/>
                        </a:lnTo>
                        <a:lnTo>
                          <a:pt x="1434498" y="2146104"/>
                        </a:lnTo>
                        <a:lnTo>
                          <a:pt x="1436000" y="2147839"/>
                        </a:lnTo>
                        <a:lnTo>
                          <a:pt x="1437073" y="2151556"/>
                        </a:lnTo>
                        <a:lnTo>
                          <a:pt x="1439219" y="2161471"/>
                        </a:lnTo>
                        <a:lnTo>
                          <a:pt x="1437073" y="2166428"/>
                        </a:lnTo>
                        <a:lnTo>
                          <a:pt x="1432781" y="2171385"/>
                        </a:lnTo>
                        <a:lnTo>
                          <a:pt x="1428489" y="2173863"/>
                        </a:lnTo>
                        <a:lnTo>
                          <a:pt x="1428489" y="2181299"/>
                        </a:lnTo>
                        <a:lnTo>
                          <a:pt x="1432781" y="2187908"/>
                        </a:lnTo>
                        <a:lnTo>
                          <a:pt x="1432781" y="2191213"/>
                        </a:lnTo>
                        <a:lnTo>
                          <a:pt x="1434927" y="2191213"/>
                        </a:lnTo>
                        <a:lnTo>
                          <a:pt x="1437073" y="2191213"/>
                        </a:lnTo>
                        <a:lnTo>
                          <a:pt x="1447803" y="2173863"/>
                        </a:lnTo>
                        <a:lnTo>
                          <a:pt x="1456387" y="2171385"/>
                        </a:lnTo>
                        <a:lnTo>
                          <a:pt x="1477848" y="2181299"/>
                        </a:lnTo>
                        <a:lnTo>
                          <a:pt x="1490724" y="2171385"/>
                        </a:lnTo>
                        <a:lnTo>
                          <a:pt x="1499308" y="2171385"/>
                        </a:lnTo>
                        <a:lnTo>
                          <a:pt x="1516477" y="2173863"/>
                        </a:lnTo>
                        <a:lnTo>
                          <a:pt x="1516477" y="2176342"/>
                        </a:lnTo>
                        <a:lnTo>
                          <a:pt x="1516477" y="2191213"/>
                        </a:lnTo>
                        <a:lnTo>
                          <a:pt x="1522915" y="2203606"/>
                        </a:lnTo>
                        <a:lnTo>
                          <a:pt x="1516477" y="2223434"/>
                        </a:lnTo>
                        <a:lnTo>
                          <a:pt x="1507892" y="2228391"/>
                        </a:lnTo>
                        <a:lnTo>
                          <a:pt x="1507892" y="2243262"/>
                        </a:lnTo>
                        <a:lnTo>
                          <a:pt x="1510038" y="2253176"/>
                        </a:lnTo>
                        <a:lnTo>
                          <a:pt x="1516477" y="2260612"/>
                        </a:lnTo>
                        <a:lnTo>
                          <a:pt x="1510038" y="2268048"/>
                        </a:lnTo>
                        <a:lnTo>
                          <a:pt x="1514331" y="2268048"/>
                        </a:lnTo>
                        <a:lnTo>
                          <a:pt x="1516477" y="2260612"/>
                        </a:lnTo>
                        <a:lnTo>
                          <a:pt x="1510038" y="2248219"/>
                        </a:lnTo>
                        <a:lnTo>
                          <a:pt x="1510038" y="2238305"/>
                        </a:lnTo>
                        <a:lnTo>
                          <a:pt x="1510038" y="2233348"/>
                        </a:lnTo>
                        <a:lnTo>
                          <a:pt x="1518623" y="2223434"/>
                        </a:lnTo>
                        <a:lnTo>
                          <a:pt x="1525061" y="2203606"/>
                        </a:lnTo>
                        <a:lnTo>
                          <a:pt x="1518623" y="2181299"/>
                        </a:lnTo>
                        <a:lnTo>
                          <a:pt x="1537937" y="2166428"/>
                        </a:lnTo>
                        <a:lnTo>
                          <a:pt x="1561544" y="2156513"/>
                        </a:lnTo>
                        <a:lnTo>
                          <a:pt x="1574420" y="2176342"/>
                        </a:lnTo>
                        <a:lnTo>
                          <a:pt x="1595880" y="2193692"/>
                        </a:lnTo>
                        <a:lnTo>
                          <a:pt x="1606611" y="2193692"/>
                        </a:lnTo>
                        <a:lnTo>
                          <a:pt x="1617341" y="2191213"/>
                        </a:lnTo>
                        <a:lnTo>
                          <a:pt x="1625925" y="2181299"/>
                        </a:lnTo>
                        <a:lnTo>
                          <a:pt x="1634509" y="2173863"/>
                        </a:lnTo>
                        <a:lnTo>
                          <a:pt x="1645239" y="2173863"/>
                        </a:lnTo>
                        <a:lnTo>
                          <a:pt x="1649531" y="2173863"/>
                        </a:lnTo>
                        <a:lnTo>
                          <a:pt x="1668846" y="2171385"/>
                        </a:lnTo>
                        <a:lnTo>
                          <a:pt x="1673138" y="2171385"/>
                        </a:lnTo>
                        <a:lnTo>
                          <a:pt x="1677430" y="2173863"/>
                        </a:lnTo>
                        <a:lnTo>
                          <a:pt x="1677430" y="2171385"/>
                        </a:lnTo>
                        <a:lnTo>
                          <a:pt x="1681722" y="2166428"/>
                        </a:lnTo>
                        <a:lnTo>
                          <a:pt x="1690306" y="2166428"/>
                        </a:lnTo>
                        <a:lnTo>
                          <a:pt x="1705329" y="2156513"/>
                        </a:lnTo>
                        <a:lnTo>
                          <a:pt x="1726789" y="2154035"/>
                        </a:lnTo>
                        <a:lnTo>
                          <a:pt x="1735373" y="2163949"/>
                        </a:lnTo>
                        <a:lnTo>
                          <a:pt x="1743958" y="2176342"/>
                        </a:lnTo>
                        <a:lnTo>
                          <a:pt x="1752542" y="2196170"/>
                        </a:lnTo>
                        <a:lnTo>
                          <a:pt x="1776148" y="2233348"/>
                        </a:lnTo>
                        <a:lnTo>
                          <a:pt x="1797609" y="2248219"/>
                        </a:lnTo>
                        <a:lnTo>
                          <a:pt x="1814777" y="2268048"/>
                        </a:lnTo>
                        <a:lnTo>
                          <a:pt x="1825507" y="2277962"/>
                        </a:lnTo>
                        <a:lnTo>
                          <a:pt x="1834091" y="2287876"/>
                        </a:lnTo>
                        <a:lnTo>
                          <a:pt x="1836237" y="2287876"/>
                        </a:lnTo>
                        <a:lnTo>
                          <a:pt x="1842676" y="2290354"/>
                        </a:lnTo>
                        <a:lnTo>
                          <a:pt x="1849114" y="2285397"/>
                        </a:lnTo>
                        <a:lnTo>
                          <a:pt x="1851260" y="2285397"/>
                        </a:lnTo>
                        <a:lnTo>
                          <a:pt x="1857698" y="2290354"/>
                        </a:lnTo>
                        <a:lnTo>
                          <a:pt x="1861990" y="2297790"/>
                        </a:lnTo>
                        <a:lnTo>
                          <a:pt x="1866282" y="2300269"/>
                        </a:lnTo>
                        <a:lnTo>
                          <a:pt x="1870574" y="2307704"/>
                        </a:lnTo>
                        <a:lnTo>
                          <a:pt x="1872720" y="2312661"/>
                        </a:lnTo>
                        <a:lnTo>
                          <a:pt x="1885597" y="2327533"/>
                        </a:lnTo>
                        <a:lnTo>
                          <a:pt x="1889889" y="2332490"/>
                        </a:lnTo>
                        <a:lnTo>
                          <a:pt x="1894181" y="2342404"/>
                        </a:lnTo>
                        <a:lnTo>
                          <a:pt x="1881304" y="2349839"/>
                        </a:lnTo>
                        <a:lnTo>
                          <a:pt x="1877012" y="2352318"/>
                        </a:lnTo>
                        <a:lnTo>
                          <a:pt x="1877012" y="2349839"/>
                        </a:lnTo>
                        <a:lnTo>
                          <a:pt x="1870574" y="2349839"/>
                        </a:lnTo>
                        <a:lnTo>
                          <a:pt x="1866282" y="2357275"/>
                        </a:lnTo>
                        <a:lnTo>
                          <a:pt x="1861990" y="2352318"/>
                        </a:lnTo>
                        <a:lnTo>
                          <a:pt x="1859844" y="2349839"/>
                        </a:lnTo>
                        <a:lnTo>
                          <a:pt x="1857698" y="2349839"/>
                        </a:lnTo>
                        <a:lnTo>
                          <a:pt x="1853406" y="2349839"/>
                        </a:lnTo>
                        <a:lnTo>
                          <a:pt x="1851260" y="2352318"/>
                        </a:lnTo>
                        <a:lnTo>
                          <a:pt x="1849114" y="2357275"/>
                        </a:lnTo>
                        <a:lnTo>
                          <a:pt x="1849114" y="2372146"/>
                        </a:lnTo>
                        <a:lnTo>
                          <a:pt x="1844822" y="2379582"/>
                        </a:lnTo>
                        <a:lnTo>
                          <a:pt x="1836237" y="2384539"/>
                        </a:lnTo>
                        <a:lnTo>
                          <a:pt x="1840530" y="2391975"/>
                        </a:lnTo>
                        <a:lnTo>
                          <a:pt x="1827653" y="2401889"/>
                        </a:lnTo>
                        <a:lnTo>
                          <a:pt x="1840530" y="2414281"/>
                        </a:lnTo>
                        <a:lnTo>
                          <a:pt x="1842676" y="2416760"/>
                        </a:lnTo>
                        <a:lnTo>
                          <a:pt x="1823361" y="2436588"/>
                        </a:lnTo>
                        <a:lnTo>
                          <a:pt x="1823361" y="2434110"/>
                        </a:lnTo>
                        <a:lnTo>
                          <a:pt x="1816923" y="2434110"/>
                        </a:lnTo>
                        <a:lnTo>
                          <a:pt x="1816923" y="2431631"/>
                        </a:lnTo>
                        <a:lnTo>
                          <a:pt x="1812631" y="2431631"/>
                        </a:lnTo>
                        <a:lnTo>
                          <a:pt x="1806193" y="2414281"/>
                        </a:lnTo>
                        <a:lnTo>
                          <a:pt x="1804047" y="2411803"/>
                        </a:lnTo>
                        <a:lnTo>
                          <a:pt x="1806193" y="2404367"/>
                        </a:lnTo>
                        <a:lnTo>
                          <a:pt x="1791171" y="2401889"/>
                        </a:lnTo>
                        <a:lnTo>
                          <a:pt x="1786878" y="2384539"/>
                        </a:lnTo>
                        <a:lnTo>
                          <a:pt x="1776148" y="2384539"/>
                        </a:lnTo>
                        <a:lnTo>
                          <a:pt x="1778294" y="2362232"/>
                        </a:lnTo>
                        <a:lnTo>
                          <a:pt x="1771856" y="2347361"/>
                        </a:lnTo>
                        <a:lnTo>
                          <a:pt x="1776148" y="2339925"/>
                        </a:lnTo>
                        <a:lnTo>
                          <a:pt x="1771856" y="2339925"/>
                        </a:lnTo>
                        <a:lnTo>
                          <a:pt x="1769710" y="2339925"/>
                        </a:lnTo>
                        <a:lnTo>
                          <a:pt x="1771856" y="2337447"/>
                        </a:lnTo>
                        <a:lnTo>
                          <a:pt x="1786878" y="2307704"/>
                        </a:lnTo>
                        <a:lnTo>
                          <a:pt x="1780440" y="2297790"/>
                        </a:lnTo>
                        <a:lnTo>
                          <a:pt x="1771856" y="2300269"/>
                        </a:lnTo>
                        <a:lnTo>
                          <a:pt x="1767564" y="2300269"/>
                        </a:lnTo>
                        <a:lnTo>
                          <a:pt x="1758980" y="2280440"/>
                        </a:lnTo>
                        <a:lnTo>
                          <a:pt x="1752542" y="2285397"/>
                        </a:lnTo>
                        <a:lnTo>
                          <a:pt x="1752542" y="2277962"/>
                        </a:lnTo>
                        <a:lnTo>
                          <a:pt x="1750396" y="2277962"/>
                        </a:lnTo>
                        <a:lnTo>
                          <a:pt x="1746104" y="2275483"/>
                        </a:lnTo>
                        <a:lnTo>
                          <a:pt x="1741811" y="2270526"/>
                        </a:lnTo>
                        <a:lnTo>
                          <a:pt x="1735373" y="2265569"/>
                        </a:lnTo>
                        <a:lnTo>
                          <a:pt x="1733227" y="2258133"/>
                        </a:lnTo>
                        <a:lnTo>
                          <a:pt x="1731081" y="2258133"/>
                        </a:lnTo>
                        <a:lnTo>
                          <a:pt x="1726789" y="2258133"/>
                        </a:lnTo>
                        <a:lnTo>
                          <a:pt x="1724643" y="2255655"/>
                        </a:lnTo>
                        <a:lnTo>
                          <a:pt x="1722497" y="2255655"/>
                        </a:lnTo>
                        <a:lnTo>
                          <a:pt x="1726789" y="2275483"/>
                        </a:lnTo>
                        <a:lnTo>
                          <a:pt x="1724643" y="2280440"/>
                        </a:lnTo>
                        <a:lnTo>
                          <a:pt x="1722497" y="2280440"/>
                        </a:lnTo>
                        <a:lnTo>
                          <a:pt x="1718205" y="2285397"/>
                        </a:lnTo>
                        <a:lnTo>
                          <a:pt x="1718205" y="2287876"/>
                        </a:lnTo>
                        <a:lnTo>
                          <a:pt x="1713913" y="2300269"/>
                        </a:lnTo>
                        <a:lnTo>
                          <a:pt x="1707475" y="2312661"/>
                        </a:lnTo>
                        <a:lnTo>
                          <a:pt x="1701037" y="2312661"/>
                        </a:lnTo>
                        <a:lnTo>
                          <a:pt x="1701037" y="2317618"/>
                        </a:lnTo>
                        <a:lnTo>
                          <a:pt x="1664554" y="2310183"/>
                        </a:lnTo>
                        <a:lnTo>
                          <a:pt x="1660262" y="2297790"/>
                        </a:lnTo>
                        <a:lnTo>
                          <a:pt x="1653824" y="2305226"/>
                        </a:lnTo>
                        <a:lnTo>
                          <a:pt x="1649531" y="2317618"/>
                        </a:lnTo>
                        <a:lnTo>
                          <a:pt x="1645239" y="2312661"/>
                        </a:lnTo>
                        <a:lnTo>
                          <a:pt x="1640947" y="2317618"/>
                        </a:lnTo>
                        <a:lnTo>
                          <a:pt x="1640947" y="2327533"/>
                        </a:lnTo>
                        <a:lnTo>
                          <a:pt x="1634509" y="2330011"/>
                        </a:lnTo>
                        <a:lnTo>
                          <a:pt x="1632363" y="2330011"/>
                        </a:lnTo>
                        <a:lnTo>
                          <a:pt x="1625925" y="2330011"/>
                        </a:lnTo>
                        <a:lnTo>
                          <a:pt x="1623779" y="2337447"/>
                        </a:lnTo>
                        <a:lnTo>
                          <a:pt x="1660262" y="2327533"/>
                        </a:lnTo>
                        <a:lnTo>
                          <a:pt x="1662408" y="2339925"/>
                        </a:lnTo>
                        <a:lnTo>
                          <a:pt x="1668846" y="2337447"/>
                        </a:lnTo>
                        <a:lnTo>
                          <a:pt x="1670992" y="2342404"/>
                        </a:lnTo>
                        <a:lnTo>
                          <a:pt x="1673138" y="2357275"/>
                        </a:lnTo>
                        <a:lnTo>
                          <a:pt x="1651678" y="2364711"/>
                        </a:lnTo>
                        <a:lnTo>
                          <a:pt x="1634509" y="2364711"/>
                        </a:lnTo>
                        <a:lnTo>
                          <a:pt x="1628071" y="2369668"/>
                        </a:lnTo>
                        <a:lnTo>
                          <a:pt x="1634509" y="2379582"/>
                        </a:lnTo>
                        <a:lnTo>
                          <a:pt x="1628071" y="2391975"/>
                        </a:lnTo>
                        <a:lnTo>
                          <a:pt x="1636655" y="2401889"/>
                        </a:lnTo>
                        <a:lnTo>
                          <a:pt x="1598026" y="2416760"/>
                        </a:lnTo>
                        <a:lnTo>
                          <a:pt x="1572274" y="2421717"/>
                        </a:lnTo>
                        <a:lnTo>
                          <a:pt x="1555105" y="2421717"/>
                        </a:lnTo>
                        <a:lnTo>
                          <a:pt x="1555105" y="2414281"/>
                        </a:lnTo>
                        <a:lnTo>
                          <a:pt x="1555105" y="2411803"/>
                        </a:lnTo>
                        <a:lnTo>
                          <a:pt x="1552959" y="2409324"/>
                        </a:lnTo>
                        <a:lnTo>
                          <a:pt x="1552959" y="2404367"/>
                        </a:lnTo>
                        <a:lnTo>
                          <a:pt x="1552959" y="2401889"/>
                        </a:lnTo>
                        <a:lnTo>
                          <a:pt x="1552959" y="2399410"/>
                        </a:lnTo>
                        <a:lnTo>
                          <a:pt x="1552959" y="2394453"/>
                        </a:lnTo>
                        <a:lnTo>
                          <a:pt x="1552959" y="2391975"/>
                        </a:lnTo>
                        <a:lnTo>
                          <a:pt x="1555105" y="2391975"/>
                        </a:lnTo>
                        <a:lnTo>
                          <a:pt x="1555105" y="2389496"/>
                        </a:lnTo>
                        <a:lnTo>
                          <a:pt x="1555105" y="2384539"/>
                        </a:lnTo>
                        <a:lnTo>
                          <a:pt x="1559397" y="2362232"/>
                        </a:lnTo>
                        <a:lnTo>
                          <a:pt x="1552959" y="2362232"/>
                        </a:lnTo>
                        <a:lnTo>
                          <a:pt x="1535791" y="2364711"/>
                        </a:lnTo>
                        <a:lnTo>
                          <a:pt x="1529353" y="2364711"/>
                        </a:lnTo>
                        <a:lnTo>
                          <a:pt x="1525061" y="2362232"/>
                        </a:lnTo>
                        <a:lnTo>
                          <a:pt x="1516477" y="2362232"/>
                        </a:lnTo>
                        <a:lnTo>
                          <a:pt x="1497162" y="2359754"/>
                        </a:lnTo>
                        <a:lnTo>
                          <a:pt x="1490724" y="2379582"/>
                        </a:lnTo>
                        <a:lnTo>
                          <a:pt x="1488578" y="2379582"/>
                        </a:lnTo>
                        <a:lnTo>
                          <a:pt x="1482140" y="2379582"/>
                        </a:lnTo>
                        <a:lnTo>
                          <a:pt x="1479994" y="2389496"/>
                        </a:lnTo>
                        <a:lnTo>
                          <a:pt x="1482140" y="2399410"/>
                        </a:lnTo>
                        <a:lnTo>
                          <a:pt x="1473556" y="2401889"/>
                        </a:lnTo>
                        <a:lnTo>
                          <a:pt x="1473556" y="2416760"/>
                        </a:lnTo>
                        <a:lnTo>
                          <a:pt x="1469264" y="2424195"/>
                        </a:lnTo>
                        <a:lnTo>
                          <a:pt x="1467520" y="2423771"/>
                        </a:lnTo>
                        <a:lnTo>
                          <a:pt x="1464591" y="2429870"/>
                        </a:lnTo>
                        <a:lnTo>
                          <a:pt x="1458210" y="2429870"/>
                        </a:lnTo>
                        <a:lnTo>
                          <a:pt x="1458210" y="2437839"/>
                        </a:lnTo>
                        <a:lnTo>
                          <a:pt x="1458210" y="2448465"/>
                        </a:lnTo>
                        <a:lnTo>
                          <a:pt x="1464591" y="2456434"/>
                        </a:lnTo>
                        <a:lnTo>
                          <a:pt x="1470971" y="2461747"/>
                        </a:lnTo>
                        <a:lnTo>
                          <a:pt x="1475225" y="2459090"/>
                        </a:lnTo>
                        <a:lnTo>
                          <a:pt x="1475225" y="2461747"/>
                        </a:lnTo>
                        <a:lnTo>
                          <a:pt x="1473098" y="2464403"/>
                        </a:lnTo>
                        <a:lnTo>
                          <a:pt x="1475225" y="2472372"/>
                        </a:lnTo>
                        <a:lnTo>
                          <a:pt x="1475225" y="2475029"/>
                        </a:lnTo>
                        <a:lnTo>
                          <a:pt x="1481605" y="2480341"/>
                        </a:lnTo>
                        <a:lnTo>
                          <a:pt x="1481605" y="2482998"/>
                        </a:lnTo>
                        <a:lnTo>
                          <a:pt x="1481605" y="2490967"/>
                        </a:lnTo>
                        <a:lnTo>
                          <a:pt x="1475225" y="2493623"/>
                        </a:lnTo>
                        <a:lnTo>
                          <a:pt x="1479478" y="2493623"/>
                        </a:lnTo>
                        <a:lnTo>
                          <a:pt x="1481605" y="2501593"/>
                        </a:lnTo>
                        <a:lnTo>
                          <a:pt x="1475225" y="2504249"/>
                        </a:lnTo>
                        <a:lnTo>
                          <a:pt x="1475225" y="2517531"/>
                        </a:lnTo>
                        <a:lnTo>
                          <a:pt x="1479478" y="2517531"/>
                        </a:lnTo>
                        <a:lnTo>
                          <a:pt x="1481605" y="2514875"/>
                        </a:lnTo>
                        <a:lnTo>
                          <a:pt x="1483732" y="2514875"/>
                        </a:lnTo>
                        <a:lnTo>
                          <a:pt x="1492239" y="2528157"/>
                        </a:lnTo>
                        <a:lnTo>
                          <a:pt x="1490112" y="2536126"/>
                        </a:lnTo>
                        <a:lnTo>
                          <a:pt x="1492239" y="2538782"/>
                        </a:lnTo>
                        <a:lnTo>
                          <a:pt x="1492239" y="2541439"/>
                        </a:lnTo>
                        <a:lnTo>
                          <a:pt x="1490112" y="2549408"/>
                        </a:lnTo>
                        <a:lnTo>
                          <a:pt x="1485858" y="2552064"/>
                        </a:lnTo>
                        <a:lnTo>
                          <a:pt x="1490112" y="2560033"/>
                        </a:lnTo>
                        <a:lnTo>
                          <a:pt x="1494366" y="2560033"/>
                        </a:lnTo>
                        <a:lnTo>
                          <a:pt x="1494366" y="2562690"/>
                        </a:lnTo>
                        <a:lnTo>
                          <a:pt x="1494366" y="2573315"/>
                        </a:lnTo>
                        <a:lnTo>
                          <a:pt x="1498619" y="2581285"/>
                        </a:lnTo>
                        <a:lnTo>
                          <a:pt x="1498619" y="2591910"/>
                        </a:lnTo>
                        <a:lnTo>
                          <a:pt x="1492239" y="2594567"/>
                        </a:lnTo>
                        <a:lnTo>
                          <a:pt x="1492239" y="2586597"/>
                        </a:lnTo>
                        <a:lnTo>
                          <a:pt x="1490112" y="2586597"/>
                        </a:lnTo>
                        <a:lnTo>
                          <a:pt x="1485858" y="2594567"/>
                        </a:lnTo>
                        <a:lnTo>
                          <a:pt x="1481605" y="2602536"/>
                        </a:lnTo>
                        <a:lnTo>
                          <a:pt x="1481605" y="2605192"/>
                        </a:lnTo>
                        <a:lnTo>
                          <a:pt x="1490112" y="2615818"/>
                        </a:lnTo>
                        <a:lnTo>
                          <a:pt x="1483732" y="2629100"/>
                        </a:lnTo>
                        <a:lnTo>
                          <a:pt x="1483732" y="2637069"/>
                        </a:lnTo>
                        <a:lnTo>
                          <a:pt x="1485858" y="2637069"/>
                        </a:lnTo>
                        <a:lnTo>
                          <a:pt x="1481605" y="2639725"/>
                        </a:lnTo>
                        <a:lnTo>
                          <a:pt x="1483732" y="2642382"/>
                        </a:lnTo>
                        <a:lnTo>
                          <a:pt x="1483732" y="2647695"/>
                        </a:lnTo>
                        <a:lnTo>
                          <a:pt x="1483732" y="2653007"/>
                        </a:lnTo>
                        <a:lnTo>
                          <a:pt x="1483732" y="2658320"/>
                        </a:lnTo>
                        <a:lnTo>
                          <a:pt x="1481605" y="2660977"/>
                        </a:lnTo>
                        <a:lnTo>
                          <a:pt x="1479478" y="2668946"/>
                        </a:lnTo>
                        <a:lnTo>
                          <a:pt x="1483732" y="2674259"/>
                        </a:lnTo>
                        <a:lnTo>
                          <a:pt x="1483732" y="2676915"/>
                        </a:lnTo>
                        <a:lnTo>
                          <a:pt x="1483732" y="2682228"/>
                        </a:lnTo>
                        <a:lnTo>
                          <a:pt x="1483732" y="2687541"/>
                        </a:lnTo>
                        <a:lnTo>
                          <a:pt x="1481605" y="2692853"/>
                        </a:lnTo>
                        <a:lnTo>
                          <a:pt x="1483732" y="2695510"/>
                        </a:lnTo>
                        <a:lnTo>
                          <a:pt x="1481605" y="2698166"/>
                        </a:lnTo>
                        <a:lnTo>
                          <a:pt x="1479478" y="2695510"/>
                        </a:lnTo>
                        <a:lnTo>
                          <a:pt x="1479478" y="2687541"/>
                        </a:lnTo>
                        <a:lnTo>
                          <a:pt x="1470971" y="2687541"/>
                        </a:lnTo>
                        <a:lnTo>
                          <a:pt x="1464591" y="2687541"/>
                        </a:lnTo>
                        <a:lnTo>
                          <a:pt x="1462464" y="2695510"/>
                        </a:lnTo>
                        <a:lnTo>
                          <a:pt x="1458210" y="2692853"/>
                        </a:lnTo>
                        <a:lnTo>
                          <a:pt x="1456084" y="2687541"/>
                        </a:lnTo>
                        <a:lnTo>
                          <a:pt x="1456084" y="2682228"/>
                        </a:lnTo>
                        <a:lnTo>
                          <a:pt x="1453957" y="2682228"/>
                        </a:lnTo>
                        <a:lnTo>
                          <a:pt x="1456084" y="2676915"/>
                        </a:lnTo>
                        <a:lnTo>
                          <a:pt x="1445450" y="2674259"/>
                        </a:lnTo>
                        <a:lnTo>
                          <a:pt x="1445450" y="2676915"/>
                        </a:lnTo>
                        <a:lnTo>
                          <a:pt x="1441196" y="2682228"/>
                        </a:lnTo>
                        <a:lnTo>
                          <a:pt x="1436943" y="2676915"/>
                        </a:lnTo>
                        <a:lnTo>
                          <a:pt x="1422055" y="2671602"/>
                        </a:lnTo>
                        <a:lnTo>
                          <a:pt x="1419928" y="2674259"/>
                        </a:lnTo>
                        <a:lnTo>
                          <a:pt x="1396534" y="2682228"/>
                        </a:lnTo>
                        <a:lnTo>
                          <a:pt x="1394407" y="2682228"/>
                        </a:lnTo>
                        <a:lnTo>
                          <a:pt x="1394407" y="2668946"/>
                        </a:lnTo>
                        <a:lnTo>
                          <a:pt x="1392280" y="2668946"/>
                        </a:lnTo>
                        <a:lnTo>
                          <a:pt x="1383773" y="2658320"/>
                        </a:lnTo>
                        <a:lnTo>
                          <a:pt x="1360379" y="2658320"/>
                        </a:lnTo>
                        <a:lnTo>
                          <a:pt x="1358252" y="2653007"/>
                        </a:lnTo>
                        <a:lnTo>
                          <a:pt x="1353998" y="2647695"/>
                        </a:lnTo>
                        <a:lnTo>
                          <a:pt x="1353998" y="2631756"/>
                        </a:lnTo>
                        <a:lnTo>
                          <a:pt x="1339111" y="2639725"/>
                        </a:lnTo>
                        <a:lnTo>
                          <a:pt x="1328477" y="2653007"/>
                        </a:lnTo>
                        <a:lnTo>
                          <a:pt x="1311463" y="2660977"/>
                        </a:lnTo>
                        <a:lnTo>
                          <a:pt x="1309336" y="2663633"/>
                        </a:lnTo>
                        <a:lnTo>
                          <a:pt x="1302956" y="2663633"/>
                        </a:lnTo>
                        <a:lnTo>
                          <a:pt x="1302956" y="2671602"/>
                        </a:lnTo>
                        <a:lnTo>
                          <a:pt x="1294449" y="2671602"/>
                        </a:lnTo>
                        <a:lnTo>
                          <a:pt x="1283815" y="2674259"/>
                        </a:lnTo>
                        <a:lnTo>
                          <a:pt x="1260420" y="2682228"/>
                        </a:lnTo>
                        <a:lnTo>
                          <a:pt x="1258294" y="2676915"/>
                        </a:lnTo>
                        <a:lnTo>
                          <a:pt x="1258294" y="2674259"/>
                        </a:lnTo>
                        <a:lnTo>
                          <a:pt x="1260420" y="2660977"/>
                        </a:lnTo>
                        <a:lnTo>
                          <a:pt x="1258294" y="2658320"/>
                        </a:lnTo>
                        <a:lnTo>
                          <a:pt x="1256167" y="2650351"/>
                        </a:lnTo>
                        <a:lnTo>
                          <a:pt x="1256167" y="2647695"/>
                        </a:lnTo>
                        <a:lnTo>
                          <a:pt x="1256167" y="2642382"/>
                        </a:lnTo>
                        <a:lnTo>
                          <a:pt x="1260420" y="2631756"/>
                        </a:lnTo>
                        <a:lnTo>
                          <a:pt x="1275308" y="2629100"/>
                        </a:lnTo>
                        <a:lnTo>
                          <a:pt x="1271054" y="2621131"/>
                        </a:lnTo>
                        <a:lnTo>
                          <a:pt x="1277435" y="2615818"/>
                        </a:lnTo>
                        <a:lnTo>
                          <a:pt x="1271054" y="2605192"/>
                        </a:lnTo>
                        <a:lnTo>
                          <a:pt x="1275308" y="2594567"/>
                        </a:lnTo>
                        <a:lnTo>
                          <a:pt x="1275308" y="2591910"/>
                        </a:lnTo>
                        <a:lnTo>
                          <a:pt x="1275308" y="2586597"/>
                        </a:lnTo>
                        <a:lnTo>
                          <a:pt x="1271054" y="2583941"/>
                        </a:lnTo>
                        <a:lnTo>
                          <a:pt x="1268928" y="2583941"/>
                        </a:lnTo>
                        <a:lnTo>
                          <a:pt x="1260420" y="2575972"/>
                        </a:lnTo>
                        <a:lnTo>
                          <a:pt x="1260420" y="2583941"/>
                        </a:lnTo>
                        <a:lnTo>
                          <a:pt x="1249787" y="2583941"/>
                        </a:lnTo>
                        <a:lnTo>
                          <a:pt x="1243406" y="2581285"/>
                        </a:lnTo>
                        <a:lnTo>
                          <a:pt x="1239153" y="2586597"/>
                        </a:lnTo>
                        <a:lnTo>
                          <a:pt x="1232772" y="2586597"/>
                        </a:lnTo>
                        <a:lnTo>
                          <a:pt x="1222139" y="2581285"/>
                        </a:lnTo>
                        <a:lnTo>
                          <a:pt x="1220012" y="2581285"/>
                        </a:lnTo>
                        <a:lnTo>
                          <a:pt x="1211505" y="2573315"/>
                        </a:lnTo>
                        <a:lnTo>
                          <a:pt x="1211505" y="2568003"/>
                        </a:lnTo>
                        <a:lnTo>
                          <a:pt x="1213631" y="2562690"/>
                        </a:lnTo>
                        <a:lnTo>
                          <a:pt x="1207251" y="2557377"/>
                        </a:lnTo>
                        <a:lnTo>
                          <a:pt x="1202998" y="2552064"/>
                        </a:lnTo>
                        <a:lnTo>
                          <a:pt x="1205124" y="2557377"/>
                        </a:lnTo>
                        <a:lnTo>
                          <a:pt x="1202998" y="2562690"/>
                        </a:lnTo>
                        <a:lnTo>
                          <a:pt x="1196617" y="2562690"/>
                        </a:lnTo>
                        <a:lnTo>
                          <a:pt x="1196617" y="2560033"/>
                        </a:lnTo>
                        <a:lnTo>
                          <a:pt x="1194490" y="2562690"/>
                        </a:lnTo>
                        <a:lnTo>
                          <a:pt x="1190237" y="2570659"/>
                        </a:lnTo>
                        <a:lnTo>
                          <a:pt x="1188110" y="2573315"/>
                        </a:lnTo>
                        <a:lnTo>
                          <a:pt x="1181730" y="2570659"/>
                        </a:lnTo>
                        <a:lnTo>
                          <a:pt x="1177476" y="2570659"/>
                        </a:lnTo>
                        <a:lnTo>
                          <a:pt x="1177476" y="2573315"/>
                        </a:lnTo>
                        <a:lnTo>
                          <a:pt x="1171096" y="2573315"/>
                        </a:lnTo>
                        <a:lnTo>
                          <a:pt x="1162589" y="2570659"/>
                        </a:lnTo>
                        <a:lnTo>
                          <a:pt x="1160462" y="2568003"/>
                        </a:lnTo>
                        <a:lnTo>
                          <a:pt x="1162589" y="2552064"/>
                        </a:lnTo>
                        <a:lnTo>
                          <a:pt x="1160462" y="2552064"/>
                        </a:lnTo>
                        <a:lnTo>
                          <a:pt x="1158335" y="2549408"/>
                        </a:lnTo>
                        <a:lnTo>
                          <a:pt x="1151955" y="2546751"/>
                        </a:lnTo>
                        <a:lnTo>
                          <a:pt x="1149828" y="2546751"/>
                        </a:lnTo>
                        <a:lnTo>
                          <a:pt x="1149828" y="2549408"/>
                        </a:lnTo>
                        <a:lnTo>
                          <a:pt x="1145575" y="2552064"/>
                        </a:lnTo>
                        <a:lnTo>
                          <a:pt x="1141321" y="2552064"/>
                        </a:lnTo>
                        <a:lnTo>
                          <a:pt x="1134941" y="2549408"/>
                        </a:lnTo>
                        <a:lnTo>
                          <a:pt x="1130687" y="2557377"/>
                        </a:lnTo>
                        <a:lnTo>
                          <a:pt x="1124307" y="2560033"/>
                        </a:lnTo>
                        <a:lnTo>
                          <a:pt x="1126434" y="2568003"/>
                        </a:lnTo>
                        <a:lnTo>
                          <a:pt x="1124307" y="2570659"/>
                        </a:lnTo>
                        <a:lnTo>
                          <a:pt x="1122180" y="2573315"/>
                        </a:lnTo>
                        <a:lnTo>
                          <a:pt x="1117927" y="2573315"/>
                        </a:lnTo>
                        <a:lnTo>
                          <a:pt x="1117927" y="2570659"/>
                        </a:lnTo>
                        <a:lnTo>
                          <a:pt x="1115800" y="2570659"/>
                        </a:lnTo>
                        <a:lnTo>
                          <a:pt x="1113673" y="2570659"/>
                        </a:lnTo>
                        <a:lnTo>
                          <a:pt x="1109420" y="2573315"/>
                        </a:lnTo>
                        <a:lnTo>
                          <a:pt x="1100912" y="2573315"/>
                        </a:lnTo>
                        <a:lnTo>
                          <a:pt x="1098786" y="2573315"/>
                        </a:lnTo>
                        <a:lnTo>
                          <a:pt x="1094532" y="2575972"/>
                        </a:lnTo>
                        <a:lnTo>
                          <a:pt x="1090279" y="2581285"/>
                        </a:lnTo>
                        <a:lnTo>
                          <a:pt x="1088152" y="2581285"/>
                        </a:lnTo>
                        <a:lnTo>
                          <a:pt x="1088152" y="2583941"/>
                        </a:lnTo>
                        <a:lnTo>
                          <a:pt x="1086025" y="2586597"/>
                        </a:lnTo>
                        <a:lnTo>
                          <a:pt x="1079645" y="2583941"/>
                        </a:lnTo>
                        <a:lnTo>
                          <a:pt x="1073264" y="2586597"/>
                        </a:lnTo>
                        <a:lnTo>
                          <a:pt x="1071138" y="2583941"/>
                        </a:lnTo>
                        <a:lnTo>
                          <a:pt x="1073264" y="2581285"/>
                        </a:lnTo>
                        <a:lnTo>
                          <a:pt x="1071138" y="2573315"/>
                        </a:lnTo>
                        <a:lnTo>
                          <a:pt x="1062630" y="2581285"/>
                        </a:lnTo>
                        <a:lnTo>
                          <a:pt x="1060504" y="2573315"/>
                        </a:lnTo>
                        <a:lnTo>
                          <a:pt x="1062630" y="2573315"/>
                        </a:lnTo>
                        <a:lnTo>
                          <a:pt x="1060504" y="2570659"/>
                        </a:lnTo>
                        <a:lnTo>
                          <a:pt x="1051997" y="2581285"/>
                        </a:lnTo>
                        <a:lnTo>
                          <a:pt x="1051997" y="2573315"/>
                        </a:lnTo>
                        <a:lnTo>
                          <a:pt x="1045616" y="2568003"/>
                        </a:lnTo>
                        <a:lnTo>
                          <a:pt x="1037109" y="2573315"/>
                        </a:lnTo>
                        <a:lnTo>
                          <a:pt x="1034982" y="2570659"/>
                        </a:lnTo>
                        <a:lnTo>
                          <a:pt x="1041363" y="2557377"/>
                        </a:lnTo>
                        <a:lnTo>
                          <a:pt x="1045616" y="2546751"/>
                        </a:lnTo>
                        <a:lnTo>
                          <a:pt x="1051997" y="2546751"/>
                        </a:lnTo>
                        <a:lnTo>
                          <a:pt x="1056250" y="2541439"/>
                        </a:lnTo>
                        <a:lnTo>
                          <a:pt x="1037109" y="2536126"/>
                        </a:lnTo>
                        <a:lnTo>
                          <a:pt x="1034982" y="2530813"/>
                        </a:lnTo>
                        <a:lnTo>
                          <a:pt x="1020095" y="2520187"/>
                        </a:lnTo>
                        <a:lnTo>
                          <a:pt x="1017968" y="2520187"/>
                        </a:lnTo>
                        <a:lnTo>
                          <a:pt x="1017968" y="2517531"/>
                        </a:lnTo>
                        <a:lnTo>
                          <a:pt x="1020095" y="2506905"/>
                        </a:lnTo>
                        <a:lnTo>
                          <a:pt x="1024349" y="2501593"/>
                        </a:lnTo>
                        <a:lnTo>
                          <a:pt x="1024349" y="2493623"/>
                        </a:lnTo>
                        <a:lnTo>
                          <a:pt x="1020095" y="2490967"/>
                        </a:lnTo>
                        <a:lnTo>
                          <a:pt x="1017968" y="2490967"/>
                        </a:lnTo>
                        <a:lnTo>
                          <a:pt x="1015841" y="2490967"/>
                        </a:lnTo>
                        <a:lnTo>
                          <a:pt x="1009461" y="2482998"/>
                        </a:lnTo>
                        <a:lnTo>
                          <a:pt x="1000954" y="2482998"/>
                        </a:lnTo>
                        <a:lnTo>
                          <a:pt x="996701" y="2480341"/>
                        </a:lnTo>
                        <a:lnTo>
                          <a:pt x="998827" y="2469716"/>
                        </a:lnTo>
                        <a:lnTo>
                          <a:pt x="996701" y="2464403"/>
                        </a:lnTo>
                        <a:lnTo>
                          <a:pt x="990320" y="2461747"/>
                        </a:lnTo>
                        <a:lnTo>
                          <a:pt x="983940" y="2464403"/>
                        </a:lnTo>
                        <a:lnTo>
                          <a:pt x="979686" y="2461747"/>
                        </a:lnTo>
                        <a:lnTo>
                          <a:pt x="973306" y="2456434"/>
                        </a:lnTo>
                        <a:lnTo>
                          <a:pt x="975433" y="2448465"/>
                        </a:lnTo>
                        <a:lnTo>
                          <a:pt x="973306" y="2440495"/>
                        </a:lnTo>
                        <a:lnTo>
                          <a:pt x="975433" y="2435183"/>
                        </a:lnTo>
                        <a:lnTo>
                          <a:pt x="973306" y="2427213"/>
                        </a:lnTo>
                        <a:lnTo>
                          <a:pt x="973306" y="2424557"/>
                        </a:lnTo>
                        <a:lnTo>
                          <a:pt x="973306" y="2413931"/>
                        </a:lnTo>
                        <a:lnTo>
                          <a:pt x="962672" y="2413931"/>
                        </a:lnTo>
                        <a:lnTo>
                          <a:pt x="956292" y="2403306"/>
                        </a:lnTo>
                        <a:lnTo>
                          <a:pt x="952038" y="2400649"/>
                        </a:lnTo>
                        <a:lnTo>
                          <a:pt x="945901" y="2395539"/>
                        </a:lnTo>
                        <a:lnTo>
                          <a:pt x="943964" y="2395539"/>
                        </a:lnTo>
                        <a:lnTo>
                          <a:pt x="943964" y="2407955"/>
                        </a:lnTo>
                        <a:lnTo>
                          <a:pt x="935255" y="2412921"/>
                        </a:lnTo>
                        <a:lnTo>
                          <a:pt x="928723" y="2412921"/>
                        </a:lnTo>
                        <a:lnTo>
                          <a:pt x="922190" y="2417887"/>
                        </a:lnTo>
                        <a:lnTo>
                          <a:pt x="920013" y="2415404"/>
                        </a:lnTo>
                        <a:lnTo>
                          <a:pt x="920013" y="2425336"/>
                        </a:lnTo>
                        <a:lnTo>
                          <a:pt x="924368" y="2427819"/>
                        </a:lnTo>
                        <a:lnTo>
                          <a:pt x="915658" y="2445201"/>
                        </a:lnTo>
                        <a:lnTo>
                          <a:pt x="915658" y="2452650"/>
                        </a:lnTo>
                        <a:lnTo>
                          <a:pt x="911303" y="2452650"/>
                        </a:lnTo>
                        <a:lnTo>
                          <a:pt x="902594" y="2457616"/>
                        </a:lnTo>
                        <a:lnTo>
                          <a:pt x="893884" y="2467549"/>
                        </a:lnTo>
                        <a:lnTo>
                          <a:pt x="887352" y="2465066"/>
                        </a:lnTo>
                        <a:lnTo>
                          <a:pt x="882997" y="2467549"/>
                        </a:lnTo>
                        <a:lnTo>
                          <a:pt x="867755" y="2467549"/>
                        </a:lnTo>
                        <a:lnTo>
                          <a:pt x="859046" y="2457616"/>
                        </a:lnTo>
                        <a:lnTo>
                          <a:pt x="856868" y="2460099"/>
                        </a:lnTo>
                        <a:lnTo>
                          <a:pt x="850336" y="2460099"/>
                        </a:lnTo>
                        <a:lnTo>
                          <a:pt x="841626" y="2487413"/>
                        </a:lnTo>
                        <a:lnTo>
                          <a:pt x="841626" y="2494862"/>
                        </a:lnTo>
                        <a:lnTo>
                          <a:pt x="835614" y="2496577"/>
                        </a:lnTo>
                        <a:lnTo>
                          <a:pt x="836762" y="2499539"/>
                        </a:lnTo>
                        <a:lnTo>
                          <a:pt x="837271" y="2499829"/>
                        </a:lnTo>
                        <a:lnTo>
                          <a:pt x="836996" y="2500143"/>
                        </a:lnTo>
                        <a:lnTo>
                          <a:pt x="837672" y="2501887"/>
                        </a:lnTo>
                        <a:lnTo>
                          <a:pt x="837672" y="2512998"/>
                        </a:lnTo>
                        <a:lnTo>
                          <a:pt x="833367" y="2521332"/>
                        </a:lnTo>
                        <a:lnTo>
                          <a:pt x="835519" y="2529665"/>
                        </a:lnTo>
                        <a:lnTo>
                          <a:pt x="835519" y="2532443"/>
                        </a:lnTo>
                        <a:lnTo>
                          <a:pt x="835519" y="2535221"/>
                        </a:lnTo>
                        <a:lnTo>
                          <a:pt x="839824" y="2546332"/>
                        </a:lnTo>
                        <a:lnTo>
                          <a:pt x="835519" y="2565777"/>
                        </a:lnTo>
                        <a:lnTo>
                          <a:pt x="837672" y="2596332"/>
                        </a:lnTo>
                        <a:lnTo>
                          <a:pt x="835519" y="2607444"/>
                        </a:lnTo>
                        <a:lnTo>
                          <a:pt x="839824" y="2615777"/>
                        </a:lnTo>
                        <a:lnTo>
                          <a:pt x="839824" y="2629666"/>
                        </a:lnTo>
                        <a:lnTo>
                          <a:pt x="852740" y="2638000"/>
                        </a:lnTo>
                        <a:lnTo>
                          <a:pt x="854892" y="2646333"/>
                        </a:lnTo>
                        <a:lnTo>
                          <a:pt x="854892" y="2649111"/>
                        </a:lnTo>
                        <a:lnTo>
                          <a:pt x="846282" y="2654666"/>
                        </a:lnTo>
                        <a:lnTo>
                          <a:pt x="846282" y="2665778"/>
                        </a:lnTo>
                        <a:lnTo>
                          <a:pt x="839824" y="2688000"/>
                        </a:lnTo>
                        <a:lnTo>
                          <a:pt x="833367" y="2693556"/>
                        </a:lnTo>
                        <a:lnTo>
                          <a:pt x="826909" y="2688000"/>
                        </a:lnTo>
                        <a:lnTo>
                          <a:pt x="816147" y="2688000"/>
                        </a:lnTo>
                        <a:lnTo>
                          <a:pt x="811842" y="2696333"/>
                        </a:lnTo>
                        <a:lnTo>
                          <a:pt x="809689" y="2704667"/>
                        </a:lnTo>
                        <a:lnTo>
                          <a:pt x="809689" y="2707445"/>
                        </a:lnTo>
                        <a:lnTo>
                          <a:pt x="803232" y="2710222"/>
                        </a:lnTo>
                        <a:lnTo>
                          <a:pt x="803232" y="2713000"/>
                        </a:lnTo>
                        <a:lnTo>
                          <a:pt x="794621" y="2713000"/>
                        </a:lnTo>
                        <a:lnTo>
                          <a:pt x="792469" y="2710222"/>
                        </a:lnTo>
                        <a:lnTo>
                          <a:pt x="788164" y="2713000"/>
                        </a:lnTo>
                        <a:lnTo>
                          <a:pt x="779554" y="2713000"/>
                        </a:lnTo>
                        <a:lnTo>
                          <a:pt x="779554" y="2710222"/>
                        </a:lnTo>
                        <a:lnTo>
                          <a:pt x="773096" y="2710222"/>
                        </a:lnTo>
                        <a:lnTo>
                          <a:pt x="770944" y="2699111"/>
                        </a:lnTo>
                        <a:lnTo>
                          <a:pt x="766639" y="2699111"/>
                        </a:lnTo>
                        <a:lnTo>
                          <a:pt x="764486" y="2710222"/>
                        </a:lnTo>
                        <a:lnTo>
                          <a:pt x="766639" y="2729667"/>
                        </a:lnTo>
                        <a:lnTo>
                          <a:pt x="758029" y="2724111"/>
                        </a:lnTo>
                        <a:lnTo>
                          <a:pt x="755876" y="2735223"/>
                        </a:lnTo>
                        <a:lnTo>
                          <a:pt x="751571" y="2740778"/>
                        </a:lnTo>
                        <a:lnTo>
                          <a:pt x="747266" y="2740778"/>
                        </a:lnTo>
                        <a:lnTo>
                          <a:pt x="742961" y="2754667"/>
                        </a:lnTo>
                        <a:lnTo>
                          <a:pt x="738656" y="2763001"/>
                        </a:lnTo>
                        <a:lnTo>
                          <a:pt x="727893" y="2776890"/>
                        </a:lnTo>
                        <a:lnTo>
                          <a:pt x="721436" y="2790779"/>
                        </a:lnTo>
                        <a:lnTo>
                          <a:pt x="719283" y="2790779"/>
                        </a:lnTo>
                        <a:lnTo>
                          <a:pt x="717131" y="2790779"/>
                        </a:lnTo>
                        <a:lnTo>
                          <a:pt x="712826" y="2793557"/>
                        </a:lnTo>
                        <a:lnTo>
                          <a:pt x="710673" y="2804668"/>
                        </a:lnTo>
                        <a:lnTo>
                          <a:pt x="708521" y="2804668"/>
                        </a:lnTo>
                        <a:lnTo>
                          <a:pt x="706368" y="2801890"/>
                        </a:lnTo>
                        <a:lnTo>
                          <a:pt x="706368" y="2804668"/>
                        </a:lnTo>
                        <a:lnTo>
                          <a:pt x="693453" y="2810223"/>
                        </a:lnTo>
                        <a:lnTo>
                          <a:pt x="693453" y="2813001"/>
                        </a:lnTo>
                        <a:lnTo>
                          <a:pt x="691300" y="2815779"/>
                        </a:lnTo>
                        <a:lnTo>
                          <a:pt x="684843" y="2821335"/>
                        </a:lnTo>
                        <a:lnTo>
                          <a:pt x="680538" y="2813001"/>
                        </a:lnTo>
                        <a:lnTo>
                          <a:pt x="671928" y="2815779"/>
                        </a:lnTo>
                        <a:lnTo>
                          <a:pt x="665470" y="2821335"/>
                        </a:lnTo>
                        <a:lnTo>
                          <a:pt x="661165" y="2838001"/>
                        </a:lnTo>
                        <a:lnTo>
                          <a:pt x="654707" y="2846335"/>
                        </a:lnTo>
                        <a:lnTo>
                          <a:pt x="652555" y="2840779"/>
                        </a:lnTo>
                        <a:lnTo>
                          <a:pt x="652555" y="2846335"/>
                        </a:lnTo>
                        <a:lnTo>
                          <a:pt x="637487" y="2849113"/>
                        </a:lnTo>
                        <a:lnTo>
                          <a:pt x="637487" y="2851890"/>
                        </a:lnTo>
                        <a:lnTo>
                          <a:pt x="635335" y="2871335"/>
                        </a:lnTo>
                        <a:lnTo>
                          <a:pt x="637487" y="2879668"/>
                        </a:lnTo>
                        <a:lnTo>
                          <a:pt x="643945" y="2893557"/>
                        </a:lnTo>
                        <a:lnTo>
                          <a:pt x="637487" y="2899113"/>
                        </a:lnTo>
                        <a:lnTo>
                          <a:pt x="637487" y="2910224"/>
                        </a:lnTo>
                        <a:lnTo>
                          <a:pt x="635335" y="2915780"/>
                        </a:lnTo>
                        <a:lnTo>
                          <a:pt x="622420" y="2910224"/>
                        </a:lnTo>
                        <a:lnTo>
                          <a:pt x="626725" y="2918558"/>
                        </a:lnTo>
                        <a:lnTo>
                          <a:pt x="620267" y="2921336"/>
                        </a:lnTo>
                        <a:lnTo>
                          <a:pt x="607352" y="2926891"/>
                        </a:lnTo>
                        <a:lnTo>
                          <a:pt x="609504" y="2943558"/>
                        </a:lnTo>
                        <a:lnTo>
                          <a:pt x="603047" y="2940780"/>
                        </a:lnTo>
                        <a:lnTo>
                          <a:pt x="600894" y="2946336"/>
                        </a:lnTo>
                        <a:lnTo>
                          <a:pt x="585827" y="2951891"/>
                        </a:lnTo>
                        <a:lnTo>
                          <a:pt x="583674" y="2954669"/>
                        </a:lnTo>
                        <a:lnTo>
                          <a:pt x="579369" y="2943558"/>
                        </a:lnTo>
                        <a:lnTo>
                          <a:pt x="575064" y="2943558"/>
                        </a:lnTo>
                        <a:lnTo>
                          <a:pt x="570759" y="2946336"/>
                        </a:lnTo>
                        <a:lnTo>
                          <a:pt x="566454" y="2940780"/>
                        </a:lnTo>
                        <a:lnTo>
                          <a:pt x="562149" y="2938002"/>
                        </a:lnTo>
                        <a:lnTo>
                          <a:pt x="562149" y="2957447"/>
                        </a:lnTo>
                        <a:lnTo>
                          <a:pt x="557844" y="2968558"/>
                        </a:lnTo>
                        <a:lnTo>
                          <a:pt x="549234" y="2957447"/>
                        </a:lnTo>
                        <a:lnTo>
                          <a:pt x="544929" y="2954669"/>
                        </a:lnTo>
                        <a:lnTo>
                          <a:pt x="540624" y="2946336"/>
                        </a:lnTo>
                        <a:lnTo>
                          <a:pt x="536319" y="2951891"/>
                        </a:lnTo>
                        <a:lnTo>
                          <a:pt x="536319" y="2954669"/>
                        </a:lnTo>
                        <a:lnTo>
                          <a:pt x="534166" y="2957447"/>
                        </a:lnTo>
                        <a:lnTo>
                          <a:pt x="527709" y="2957447"/>
                        </a:lnTo>
                        <a:lnTo>
                          <a:pt x="527709" y="2954669"/>
                        </a:lnTo>
                        <a:lnTo>
                          <a:pt x="521251" y="2951891"/>
                        </a:lnTo>
                        <a:lnTo>
                          <a:pt x="521251" y="2940780"/>
                        </a:lnTo>
                        <a:lnTo>
                          <a:pt x="525556" y="2938002"/>
                        </a:lnTo>
                        <a:lnTo>
                          <a:pt x="521251" y="2938002"/>
                        </a:lnTo>
                        <a:lnTo>
                          <a:pt x="525556" y="2929669"/>
                        </a:lnTo>
                        <a:lnTo>
                          <a:pt x="519098" y="2929669"/>
                        </a:lnTo>
                        <a:lnTo>
                          <a:pt x="516946" y="2921336"/>
                        </a:lnTo>
                        <a:lnTo>
                          <a:pt x="510488" y="2921336"/>
                        </a:lnTo>
                        <a:lnTo>
                          <a:pt x="508336" y="2910224"/>
                        </a:lnTo>
                        <a:lnTo>
                          <a:pt x="501878" y="2910224"/>
                        </a:lnTo>
                        <a:lnTo>
                          <a:pt x="499726" y="2915780"/>
                        </a:lnTo>
                        <a:lnTo>
                          <a:pt x="493268" y="2910224"/>
                        </a:lnTo>
                        <a:lnTo>
                          <a:pt x="482506" y="2921336"/>
                        </a:lnTo>
                        <a:lnTo>
                          <a:pt x="473895" y="2921336"/>
                        </a:lnTo>
                        <a:lnTo>
                          <a:pt x="467438" y="2910224"/>
                        </a:lnTo>
                        <a:lnTo>
                          <a:pt x="458828" y="2921336"/>
                        </a:lnTo>
                        <a:lnTo>
                          <a:pt x="454523" y="2926891"/>
                        </a:lnTo>
                        <a:lnTo>
                          <a:pt x="445913" y="2921336"/>
                        </a:lnTo>
                        <a:lnTo>
                          <a:pt x="437303" y="2921336"/>
                        </a:lnTo>
                        <a:lnTo>
                          <a:pt x="430845" y="2910224"/>
                        </a:lnTo>
                        <a:lnTo>
                          <a:pt x="426540" y="2915780"/>
                        </a:lnTo>
                        <a:lnTo>
                          <a:pt x="426540" y="2910224"/>
                        </a:lnTo>
                        <a:lnTo>
                          <a:pt x="422235" y="2915780"/>
                        </a:lnTo>
                        <a:lnTo>
                          <a:pt x="420082" y="2910224"/>
                        </a:lnTo>
                        <a:lnTo>
                          <a:pt x="420082" y="2915780"/>
                        </a:lnTo>
                        <a:lnTo>
                          <a:pt x="417930" y="2915780"/>
                        </a:lnTo>
                        <a:lnTo>
                          <a:pt x="413625" y="2918558"/>
                        </a:lnTo>
                        <a:lnTo>
                          <a:pt x="398557" y="2910224"/>
                        </a:lnTo>
                        <a:lnTo>
                          <a:pt x="392100" y="2885224"/>
                        </a:lnTo>
                        <a:lnTo>
                          <a:pt x="385642" y="2885224"/>
                        </a:lnTo>
                        <a:lnTo>
                          <a:pt x="383489" y="2879668"/>
                        </a:lnTo>
                        <a:lnTo>
                          <a:pt x="385642" y="2868557"/>
                        </a:lnTo>
                        <a:lnTo>
                          <a:pt x="383489" y="2860224"/>
                        </a:lnTo>
                        <a:lnTo>
                          <a:pt x="381337" y="2860224"/>
                        </a:lnTo>
                        <a:lnTo>
                          <a:pt x="383489" y="2857446"/>
                        </a:lnTo>
                        <a:lnTo>
                          <a:pt x="377032" y="2851890"/>
                        </a:lnTo>
                        <a:lnTo>
                          <a:pt x="381337" y="2849113"/>
                        </a:lnTo>
                        <a:lnTo>
                          <a:pt x="381337" y="2846335"/>
                        </a:lnTo>
                        <a:lnTo>
                          <a:pt x="383489" y="2846335"/>
                        </a:lnTo>
                        <a:lnTo>
                          <a:pt x="381337" y="2840779"/>
                        </a:lnTo>
                        <a:lnTo>
                          <a:pt x="383489" y="2838001"/>
                        </a:lnTo>
                        <a:lnTo>
                          <a:pt x="377032" y="2829668"/>
                        </a:lnTo>
                        <a:lnTo>
                          <a:pt x="381337" y="2829668"/>
                        </a:lnTo>
                        <a:lnTo>
                          <a:pt x="377032" y="2826890"/>
                        </a:lnTo>
                        <a:lnTo>
                          <a:pt x="374879" y="2826890"/>
                        </a:lnTo>
                        <a:lnTo>
                          <a:pt x="374879" y="2821335"/>
                        </a:lnTo>
                        <a:lnTo>
                          <a:pt x="372727" y="2821335"/>
                        </a:lnTo>
                        <a:lnTo>
                          <a:pt x="374879" y="2813001"/>
                        </a:lnTo>
                        <a:lnTo>
                          <a:pt x="366269" y="2804668"/>
                        </a:lnTo>
                        <a:lnTo>
                          <a:pt x="366269" y="2801890"/>
                        </a:lnTo>
                        <a:lnTo>
                          <a:pt x="361964" y="2801890"/>
                        </a:lnTo>
                        <a:lnTo>
                          <a:pt x="364117" y="2793557"/>
                        </a:lnTo>
                        <a:lnTo>
                          <a:pt x="366269" y="2793557"/>
                        </a:lnTo>
                        <a:lnTo>
                          <a:pt x="368422" y="2788001"/>
                        </a:lnTo>
                        <a:lnTo>
                          <a:pt x="366269" y="2782445"/>
                        </a:lnTo>
                        <a:lnTo>
                          <a:pt x="366269" y="2779668"/>
                        </a:lnTo>
                        <a:lnTo>
                          <a:pt x="372727" y="2779668"/>
                        </a:lnTo>
                        <a:lnTo>
                          <a:pt x="372727" y="2765778"/>
                        </a:lnTo>
                        <a:lnTo>
                          <a:pt x="361964" y="2776890"/>
                        </a:lnTo>
                        <a:lnTo>
                          <a:pt x="353354" y="2771334"/>
                        </a:lnTo>
                        <a:lnTo>
                          <a:pt x="353354" y="2768556"/>
                        </a:lnTo>
                        <a:lnTo>
                          <a:pt x="340439" y="2765778"/>
                        </a:lnTo>
                        <a:lnTo>
                          <a:pt x="338286" y="2757445"/>
                        </a:lnTo>
                        <a:lnTo>
                          <a:pt x="329676" y="2754667"/>
                        </a:lnTo>
                        <a:lnTo>
                          <a:pt x="321066" y="2732445"/>
                        </a:lnTo>
                        <a:lnTo>
                          <a:pt x="318914" y="2735223"/>
                        </a:lnTo>
                        <a:lnTo>
                          <a:pt x="312456" y="2729667"/>
                        </a:lnTo>
                        <a:lnTo>
                          <a:pt x="316761" y="2724111"/>
                        </a:lnTo>
                        <a:lnTo>
                          <a:pt x="318914" y="2724111"/>
                        </a:lnTo>
                        <a:lnTo>
                          <a:pt x="327524" y="2721334"/>
                        </a:lnTo>
                        <a:lnTo>
                          <a:pt x="340439" y="2713000"/>
                        </a:lnTo>
                        <a:lnTo>
                          <a:pt x="346897" y="2710222"/>
                        </a:lnTo>
                        <a:lnTo>
                          <a:pt x="349049" y="2710222"/>
                        </a:lnTo>
                        <a:lnTo>
                          <a:pt x="353354" y="2699111"/>
                        </a:lnTo>
                        <a:lnTo>
                          <a:pt x="353354" y="2696333"/>
                        </a:lnTo>
                        <a:lnTo>
                          <a:pt x="354297" y="2695117"/>
                        </a:lnTo>
                        <a:lnTo>
                          <a:pt x="354296" y="2695117"/>
                        </a:lnTo>
                        <a:lnTo>
                          <a:pt x="353354" y="2696333"/>
                        </a:lnTo>
                        <a:lnTo>
                          <a:pt x="353354" y="2695117"/>
                        </a:lnTo>
                        <a:lnTo>
                          <a:pt x="350532" y="2695117"/>
                        </a:lnTo>
                        <a:lnTo>
                          <a:pt x="299283" y="2664412"/>
                        </a:lnTo>
                        <a:lnTo>
                          <a:pt x="287081" y="2654176"/>
                        </a:lnTo>
                        <a:lnTo>
                          <a:pt x="279760" y="2651618"/>
                        </a:lnTo>
                        <a:lnTo>
                          <a:pt x="272439" y="2649059"/>
                        </a:lnTo>
                        <a:lnTo>
                          <a:pt x="260237" y="2633706"/>
                        </a:lnTo>
                        <a:lnTo>
                          <a:pt x="255356" y="2628588"/>
                        </a:lnTo>
                        <a:lnTo>
                          <a:pt x="265117" y="2631147"/>
                        </a:lnTo>
                        <a:lnTo>
                          <a:pt x="265117" y="2633706"/>
                        </a:lnTo>
                        <a:lnTo>
                          <a:pt x="267558" y="2631147"/>
                        </a:lnTo>
                        <a:lnTo>
                          <a:pt x="269998" y="2628588"/>
                        </a:lnTo>
                        <a:lnTo>
                          <a:pt x="265117" y="2628588"/>
                        </a:lnTo>
                        <a:lnTo>
                          <a:pt x="257796" y="2623471"/>
                        </a:lnTo>
                        <a:lnTo>
                          <a:pt x="255356" y="2620912"/>
                        </a:lnTo>
                        <a:lnTo>
                          <a:pt x="250475" y="2623471"/>
                        </a:lnTo>
                        <a:lnTo>
                          <a:pt x="250475" y="2620912"/>
                        </a:lnTo>
                        <a:lnTo>
                          <a:pt x="255356" y="2618353"/>
                        </a:lnTo>
                        <a:lnTo>
                          <a:pt x="257796" y="2618353"/>
                        </a:lnTo>
                        <a:lnTo>
                          <a:pt x="265117" y="2620912"/>
                        </a:lnTo>
                        <a:lnTo>
                          <a:pt x="267558" y="2620912"/>
                        </a:lnTo>
                        <a:lnTo>
                          <a:pt x="272439" y="2620912"/>
                        </a:lnTo>
                        <a:lnTo>
                          <a:pt x="279760" y="2620912"/>
                        </a:lnTo>
                        <a:lnTo>
                          <a:pt x="289522" y="2620912"/>
                        </a:lnTo>
                        <a:lnTo>
                          <a:pt x="296843" y="2623471"/>
                        </a:lnTo>
                        <a:lnTo>
                          <a:pt x="299283" y="2631147"/>
                        </a:lnTo>
                        <a:lnTo>
                          <a:pt x="323687" y="2651618"/>
                        </a:lnTo>
                        <a:lnTo>
                          <a:pt x="336185" y="2660353"/>
                        </a:lnTo>
                        <a:lnTo>
                          <a:pt x="336134" y="2660222"/>
                        </a:lnTo>
                        <a:lnTo>
                          <a:pt x="323219" y="2649111"/>
                        </a:lnTo>
                        <a:lnTo>
                          <a:pt x="301694" y="2626888"/>
                        </a:lnTo>
                        <a:lnTo>
                          <a:pt x="299541" y="2618555"/>
                        </a:lnTo>
                        <a:lnTo>
                          <a:pt x="293083" y="2615777"/>
                        </a:lnTo>
                        <a:lnTo>
                          <a:pt x="284473" y="2615777"/>
                        </a:lnTo>
                        <a:lnTo>
                          <a:pt x="278016" y="2615777"/>
                        </a:lnTo>
                        <a:lnTo>
                          <a:pt x="273711" y="2615777"/>
                        </a:lnTo>
                        <a:lnTo>
                          <a:pt x="273711" y="2607444"/>
                        </a:lnTo>
                        <a:lnTo>
                          <a:pt x="271558" y="2615777"/>
                        </a:lnTo>
                        <a:lnTo>
                          <a:pt x="267253" y="2612999"/>
                        </a:lnTo>
                        <a:lnTo>
                          <a:pt x="265101" y="2607444"/>
                        </a:lnTo>
                        <a:lnTo>
                          <a:pt x="262948" y="2607444"/>
                        </a:lnTo>
                        <a:lnTo>
                          <a:pt x="262948" y="2604666"/>
                        </a:lnTo>
                        <a:lnTo>
                          <a:pt x="258643" y="2601888"/>
                        </a:lnTo>
                        <a:lnTo>
                          <a:pt x="256491" y="2596332"/>
                        </a:lnTo>
                        <a:lnTo>
                          <a:pt x="258643" y="2593555"/>
                        </a:lnTo>
                        <a:lnTo>
                          <a:pt x="262948" y="2593555"/>
                        </a:lnTo>
                        <a:lnTo>
                          <a:pt x="262948" y="2596332"/>
                        </a:lnTo>
                        <a:lnTo>
                          <a:pt x="265101" y="2601888"/>
                        </a:lnTo>
                        <a:lnTo>
                          <a:pt x="265101" y="2593555"/>
                        </a:lnTo>
                        <a:lnTo>
                          <a:pt x="267253" y="2596332"/>
                        </a:lnTo>
                        <a:lnTo>
                          <a:pt x="267253" y="2593555"/>
                        </a:lnTo>
                        <a:lnTo>
                          <a:pt x="265101" y="2593555"/>
                        </a:lnTo>
                        <a:lnTo>
                          <a:pt x="262948" y="2587999"/>
                        </a:lnTo>
                        <a:lnTo>
                          <a:pt x="271558" y="2587999"/>
                        </a:lnTo>
                        <a:lnTo>
                          <a:pt x="273711" y="2590777"/>
                        </a:lnTo>
                        <a:lnTo>
                          <a:pt x="271558" y="2582443"/>
                        </a:lnTo>
                        <a:lnTo>
                          <a:pt x="267253" y="2582443"/>
                        </a:lnTo>
                        <a:lnTo>
                          <a:pt x="265101" y="2579666"/>
                        </a:lnTo>
                        <a:lnTo>
                          <a:pt x="267253" y="2571332"/>
                        </a:lnTo>
                        <a:lnTo>
                          <a:pt x="262948" y="2579666"/>
                        </a:lnTo>
                        <a:lnTo>
                          <a:pt x="262948" y="2576888"/>
                        </a:lnTo>
                        <a:lnTo>
                          <a:pt x="258643" y="2576888"/>
                        </a:lnTo>
                        <a:lnTo>
                          <a:pt x="256491" y="2571332"/>
                        </a:lnTo>
                        <a:lnTo>
                          <a:pt x="254338" y="2571332"/>
                        </a:lnTo>
                        <a:lnTo>
                          <a:pt x="254338" y="2568554"/>
                        </a:lnTo>
                        <a:lnTo>
                          <a:pt x="262948" y="2568554"/>
                        </a:lnTo>
                        <a:lnTo>
                          <a:pt x="256491" y="2565777"/>
                        </a:lnTo>
                        <a:lnTo>
                          <a:pt x="256491" y="2560221"/>
                        </a:lnTo>
                        <a:lnTo>
                          <a:pt x="254338" y="2565777"/>
                        </a:lnTo>
                        <a:lnTo>
                          <a:pt x="250033" y="2557443"/>
                        </a:lnTo>
                        <a:lnTo>
                          <a:pt x="256491" y="2557443"/>
                        </a:lnTo>
                        <a:lnTo>
                          <a:pt x="250033" y="2554665"/>
                        </a:lnTo>
                        <a:lnTo>
                          <a:pt x="247880" y="2549110"/>
                        </a:lnTo>
                        <a:lnTo>
                          <a:pt x="247880" y="2540776"/>
                        </a:lnTo>
                        <a:lnTo>
                          <a:pt x="247880" y="2535221"/>
                        </a:lnTo>
                        <a:lnTo>
                          <a:pt x="254338" y="2543554"/>
                        </a:lnTo>
                        <a:lnTo>
                          <a:pt x="262948" y="2554665"/>
                        </a:lnTo>
                        <a:lnTo>
                          <a:pt x="256491" y="2543554"/>
                        </a:lnTo>
                        <a:lnTo>
                          <a:pt x="250033" y="2535221"/>
                        </a:lnTo>
                        <a:lnTo>
                          <a:pt x="239270" y="2521332"/>
                        </a:lnTo>
                        <a:lnTo>
                          <a:pt x="228508" y="2507443"/>
                        </a:lnTo>
                        <a:lnTo>
                          <a:pt x="219898" y="2490776"/>
                        </a:lnTo>
                        <a:lnTo>
                          <a:pt x="217745" y="2487998"/>
                        </a:lnTo>
                        <a:lnTo>
                          <a:pt x="211288" y="2482442"/>
                        </a:lnTo>
                        <a:lnTo>
                          <a:pt x="211288" y="2476887"/>
                        </a:lnTo>
                        <a:lnTo>
                          <a:pt x="209135" y="2462998"/>
                        </a:lnTo>
                        <a:lnTo>
                          <a:pt x="209135" y="2460220"/>
                        </a:lnTo>
                        <a:lnTo>
                          <a:pt x="219898" y="2443553"/>
                        </a:lnTo>
                        <a:lnTo>
                          <a:pt x="232813" y="2437998"/>
                        </a:lnTo>
                        <a:lnTo>
                          <a:pt x="250033" y="2426886"/>
                        </a:lnTo>
                        <a:lnTo>
                          <a:pt x="262948" y="2424109"/>
                        </a:lnTo>
                        <a:lnTo>
                          <a:pt x="267253" y="2415775"/>
                        </a:lnTo>
                        <a:lnTo>
                          <a:pt x="271558" y="2412997"/>
                        </a:lnTo>
                        <a:lnTo>
                          <a:pt x="282912" y="2403229"/>
                        </a:lnTo>
                        <a:lnTo>
                          <a:pt x="270772" y="2377839"/>
                        </a:lnTo>
                        <a:lnTo>
                          <a:pt x="275550" y="2371843"/>
                        </a:lnTo>
                        <a:lnTo>
                          <a:pt x="275550" y="2356853"/>
                        </a:lnTo>
                        <a:lnTo>
                          <a:pt x="268383" y="2359851"/>
                        </a:lnTo>
                        <a:lnTo>
                          <a:pt x="265993" y="2350856"/>
                        </a:lnTo>
                        <a:lnTo>
                          <a:pt x="263604" y="2344860"/>
                        </a:lnTo>
                        <a:lnTo>
                          <a:pt x="254047" y="2335866"/>
                        </a:lnTo>
                        <a:lnTo>
                          <a:pt x="249269" y="2314879"/>
                        </a:lnTo>
                        <a:lnTo>
                          <a:pt x="254047" y="2302887"/>
                        </a:lnTo>
                        <a:lnTo>
                          <a:pt x="258826" y="2284898"/>
                        </a:lnTo>
                        <a:lnTo>
                          <a:pt x="263604" y="2275904"/>
                        </a:lnTo>
                        <a:lnTo>
                          <a:pt x="275550" y="2248921"/>
                        </a:lnTo>
                        <a:lnTo>
                          <a:pt x="287496" y="2218940"/>
                        </a:lnTo>
                        <a:lnTo>
                          <a:pt x="294664" y="2200952"/>
                        </a:lnTo>
                        <a:lnTo>
                          <a:pt x="304220" y="2194956"/>
                        </a:lnTo>
                        <a:lnTo>
                          <a:pt x="325723" y="2155980"/>
                        </a:lnTo>
                        <a:lnTo>
                          <a:pt x="328112" y="2149984"/>
                        </a:lnTo>
                        <a:lnTo>
                          <a:pt x="328112" y="2143988"/>
                        </a:lnTo>
                        <a:lnTo>
                          <a:pt x="335280" y="2143988"/>
                        </a:lnTo>
                        <a:lnTo>
                          <a:pt x="335280" y="2144906"/>
                        </a:lnTo>
                        <a:lnTo>
                          <a:pt x="339781" y="2134296"/>
                        </a:lnTo>
                        <a:lnTo>
                          <a:pt x="331252" y="2134296"/>
                        </a:lnTo>
                        <a:lnTo>
                          <a:pt x="320418" y="2134296"/>
                        </a:lnTo>
                        <a:lnTo>
                          <a:pt x="311751" y="2131817"/>
                        </a:lnTo>
                        <a:lnTo>
                          <a:pt x="307418" y="2124380"/>
                        </a:lnTo>
                        <a:lnTo>
                          <a:pt x="303084" y="2121901"/>
                        </a:lnTo>
                        <a:lnTo>
                          <a:pt x="298751" y="2121901"/>
                        </a:lnTo>
                        <a:lnTo>
                          <a:pt x="296584" y="2111986"/>
                        </a:lnTo>
                        <a:lnTo>
                          <a:pt x="294417" y="2111986"/>
                        </a:lnTo>
                        <a:lnTo>
                          <a:pt x="294417" y="2107028"/>
                        </a:lnTo>
                        <a:lnTo>
                          <a:pt x="290084" y="2104549"/>
                        </a:lnTo>
                        <a:lnTo>
                          <a:pt x="290084" y="2092155"/>
                        </a:lnTo>
                        <a:lnTo>
                          <a:pt x="290084" y="2084718"/>
                        </a:lnTo>
                        <a:lnTo>
                          <a:pt x="290084" y="2072324"/>
                        </a:lnTo>
                        <a:lnTo>
                          <a:pt x="290084" y="2069845"/>
                        </a:lnTo>
                        <a:lnTo>
                          <a:pt x="290084" y="2054972"/>
                        </a:lnTo>
                        <a:lnTo>
                          <a:pt x="290084" y="2050014"/>
                        </a:lnTo>
                        <a:lnTo>
                          <a:pt x="294417" y="2040098"/>
                        </a:lnTo>
                        <a:lnTo>
                          <a:pt x="294417" y="2027704"/>
                        </a:lnTo>
                        <a:lnTo>
                          <a:pt x="294417" y="2017789"/>
                        </a:lnTo>
                        <a:lnTo>
                          <a:pt x="296584" y="2010352"/>
                        </a:lnTo>
                        <a:lnTo>
                          <a:pt x="296584" y="2000437"/>
                        </a:lnTo>
                        <a:lnTo>
                          <a:pt x="296584" y="1990521"/>
                        </a:lnTo>
                        <a:lnTo>
                          <a:pt x="296584" y="1980606"/>
                        </a:lnTo>
                        <a:lnTo>
                          <a:pt x="298751" y="1975648"/>
                        </a:lnTo>
                        <a:lnTo>
                          <a:pt x="296584" y="1955817"/>
                        </a:lnTo>
                        <a:lnTo>
                          <a:pt x="296584" y="1945901"/>
                        </a:lnTo>
                        <a:lnTo>
                          <a:pt x="303084" y="1940944"/>
                        </a:lnTo>
                        <a:lnTo>
                          <a:pt x="307418" y="1938465"/>
                        </a:lnTo>
                        <a:lnTo>
                          <a:pt x="311751" y="1938465"/>
                        </a:lnTo>
                        <a:lnTo>
                          <a:pt x="313918" y="1938465"/>
                        </a:lnTo>
                        <a:lnTo>
                          <a:pt x="320418" y="1935986"/>
                        </a:lnTo>
                        <a:lnTo>
                          <a:pt x="322585" y="1940944"/>
                        </a:lnTo>
                        <a:lnTo>
                          <a:pt x="320418" y="1945901"/>
                        </a:lnTo>
                        <a:lnTo>
                          <a:pt x="316085" y="1945901"/>
                        </a:lnTo>
                        <a:lnTo>
                          <a:pt x="320418" y="1948380"/>
                        </a:lnTo>
                        <a:lnTo>
                          <a:pt x="320418" y="1958296"/>
                        </a:lnTo>
                        <a:lnTo>
                          <a:pt x="320418" y="1960775"/>
                        </a:lnTo>
                        <a:lnTo>
                          <a:pt x="320418" y="1965732"/>
                        </a:lnTo>
                        <a:lnTo>
                          <a:pt x="322585" y="1975648"/>
                        </a:lnTo>
                        <a:lnTo>
                          <a:pt x="324752" y="1980606"/>
                        </a:lnTo>
                        <a:lnTo>
                          <a:pt x="331252" y="1988042"/>
                        </a:lnTo>
                        <a:lnTo>
                          <a:pt x="333418" y="1988042"/>
                        </a:lnTo>
                        <a:lnTo>
                          <a:pt x="339919" y="1990521"/>
                        </a:lnTo>
                        <a:lnTo>
                          <a:pt x="333418" y="1997958"/>
                        </a:lnTo>
                        <a:lnTo>
                          <a:pt x="333418" y="2002915"/>
                        </a:lnTo>
                        <a:lnTo>
                          <a:pt x="331252" y="2010352"/>
                        </a:lnTo>
                        <a:lnTo>
                          <a:pt x="333418" y="2007873"/>
                        </a:lnTo>
                        <a:lnTo>
                          <a:pt x="333418" y="2002915"/>
                        </a:lnTo>
                        <a:lnTo>
                          <a:pt x="344252" y="2007873"/>
                        </a:lnTo>
                        <a:lnTo>
                          <a:pt x="350752" y="2017789"/>
                        </a:lnTo>
                        <a:lnTo>
                          <a:pt x="357252" y="2017789"/>
                        </a:lnTo>
                        <a:lnTo>
                          <a:pt x="357252" y="2010352"/>
                        </a:lnTo>
                        <a:lnTo>
                          <a:pt x="350752" y="2012831"/>
                        </a:lnTo>
                        <a:lnTo>
                          <a:pt x="348585" y="2010352"/>
                        </a:lnTo>
                        <a:lnTo>
                          <a:pt x="344252" y="2002915"/>
                        </a:lnTo>
                        <a:lnTo>
                          <a:pt x="335585" y="2002915"/>
                        </a:lnTo>
                        <a:lnTo>
                          <a:pt x="342085" y="1988042"/>
                        </a:lnTo>
                        <a:lnTo>
                          <a:pt x="339919" y="1988042"/>
                        </a:lnTo>
                        <a:lnTo>
                          <a:pt x="331252" y="1978127"/>
                        </a:lnTo>
                        <a:lnTo>
                          <a:pt x="331252" y="1970690"/>
                        </a:lnTo>
                        <a:lnTo>
                          <a:pt x="326918" y="1970690"/>
                        </a:lnTo>
                        <a:lnTo>
                          <a:pt x="324752" y="1960775"/>
                        </a:lnTo>
                        <a:lnTo>
                          <a:pt x="326918" y="1960775"/>
                        </a:lnTo>
                        <a:lnTo>
                          <a:pt x="326918" y="1958296"/>
                        </a:lnTo>
                        <a:lnTo>
                          <a:pt x="324752" y="1955817"/>
                        </a:lnTo>
                        <a:lnTo>
                          <a:pt x="324752" y="1950859"/>
                        </a:lnTo>
                        <a:lnTo>
                          <a:pt x="324752" y="1935986"/>
                        </a:lnTo>
                        <a:lnTo>
                          <a:pt x="331252" y="1933507"/>
                        </a:lnTo>
                        <a:lnTo>
                          <a:pt x="335585" y="1928549"/>
                        </a:lnTo>
                        <a:lnTo>
                          <a:pt x="348585" y="1923592"/>
                        </a:lnTo>
                        <a:lnTo>
                          <a:pt x="361586" y="1916155"/>
                        </a:lnTo>
                        <a:lnTo>
                          <a:pt x="368086" y="1916155"/>
                        </a:lnTo>
                        <a:lnTo>
                          <a:pt x="368086" y="1918634"/>
                        </a:lnTo>
                        <a:lnTo>
                          <a:pt x="365919" y="1918634"/>
                        </a:lnTo>
                        <a:lnTo>
                          <a:pt x="368086" y="1923592"/>
                        </a:lnTo>
                        <a:lnTo>
                          <a:pt x="370253" y="1923592"/>
                        </a:lnTo>
                        <a:lnTo>
                          <a:pt x="372419" y="1928549"/>
                        </a:lnTo>
                        <a:lnTo>
                          <a:pt x="372419" y="1926070"/>
                        </a:lnTo>
                        <a:lnTo>
                          <a:pt x="376753" y="1928549"/>
                        </a:lnTo>
                        <a:lnTo>
                          <a:pt x="378920" y="1926070"/>
                        </a:lnTo>
                        <a:lnTo>
                          <a:pt x="381086" y="1926070"/>
                        </a:lnTo>
                        <a:lnTo>
                          <a:pt x="385420" y="1923592"/>
                        </a:lnTo>
                        <a:lnTo>
                          <a:pt x="378920" y="1918634"/>
                        </a:lnTo>
                        <a:lnTo>
                          <a:pt x="381086" y="1918634"/>
                        </a:lnTo>
                        <a:lnTo>
                          <a:pt x="385420" y="1918634"/>
                        </a:lnTo>
                        <a:lnTo>
                          <a:pt x="387586" y="1918634"/>
                        </a:lnTo>
                        <a:lnTo>
                          <a:pt x="387586" y="1916155"/>
                        </a:lnTo>
                        <a:lnTo>
                          <a:pt x="394087" y="1913676"/>
                        </a:lnTo>
                        <a:lnTo>
                          <a:pt x="396253" y="1903761"/>
                        </a:lnTo>
                        <a:lnTo>
                          <a:pt x="398420" y="1906239"/>
                        </a:lnTo>
                        <a:lnTo>
                          <a:pt x="398420" y="1898803"/>
                        </a:lnTo>
                        <a:lnTo>
                          <a:pt x="394087" y="1896324"/>
                        </a:lnTo>
                        <a:lnTo>
                          <a:pt x="387586" y="1886408"/>
                        </a:lnTo>
                        <a:lnTo>
                          <a:pt x="394087" y="1883930"/>
                        </a:lnTo>
                        <a:lnTo>
                          <a:pt x="394087" y="1874014"/>
                        </a:lnTo>
                        <a:lnTo>
                          <a:pt x="396253" y="1871535"/>
                        </a:lnTo>
                        <a:lnTo>
                          <a:pt x="396253" y="1874014"/>
                        </a:lnTo>
                        <a:lnTo>
                          <a:pt x="398420" y="1871535"/>
                        </a:lnTo>
                        <a:lnTo>
                          <a:pt x="396253" y="1871535"/>
                        </a:lnTo>
                        <a:lnTo>
                          <a:pt x="398420" y="1866577"/>
                        </a:lnTo>
                        <a:lnTo>
                          <a:pt x="407087" y="1866577"/>
                        </a:lnTo>
                        <a:lnTo>
                          <a:pt x="411420" y="1866577"/>
                        </a:lnTo>
                        <a:lnTo>
                          <a:pt x="413587" y="1871535"/>
                        </a:lnTo>
                        <a:lnTo>
                          <a:pt x="413587" y="1866577"/>
                        </a:lnTo>
                        <a:lnTo>
                          <a:pt x="413587" y="1856662"/>
                        </a:lnTo>
                        <a:lnTo>
                          <a:pt x="415754" y="1851704"/>
                        </a:lnTo>
                        <a:lnTo>
                          <a:pt x="413587" y="1831873"/>
                        </a:lnTo>
                        <a:lnTo>
                          <a:pt x="411420" y="1831873"/>
                        </a:lnTo>
                        <a:lnTo>
                          <a:pt x="411420" y="1829394"/>
                        </a:lnTo>
                        <a:lnTo>
                          <a:pt x="413587" y="1829394"/>
                        </a:lnTo>
                        <a:lnTo>
                          <a:pt x="413587" y="1824437"/>
                        </a:lnTo>
                        <a:lnTo>
                          <a:pt x="411420" y="1829394"/>
                        </a:lnTo>
                        <a:lnTo>
                          <a:pt x="411420" y="1824437"/>
                        </a:lnTo>
                        <a:lnTo>
                          <a:pt x="407087" y="1824437"/>
                        </a:lnTo>
                        <a:lnTo>
                          <a:pt x="407087" y="1819479"/>
                        </a:lnTo>
                        <a:lnTo>
                          <a:pt x="422254" y="1812042"/>
                        </a:lnTo>
                        <a:lnTo>
                          <a:pt x="426587" y="1812042"/>
                        </a:lnTo>
                        <a:lnTo>
                          <a:pt x="430921" y="1812042"/>
                        </a:lnTo>
                        <a:lnTo>
                          <a:pt x="433088" y="1809563"/>
                        </a:lnTo>
                        <a:lnTo>
                          <a:pt x="433088" y="1804606"/>
                        </a:lnTo>
                        <a:lnTo>
                          <a:pt x="433088" y="1802127"/>
                        </a:lnTo>
                        <a:lnTo>
                          <a:pt x="430921" y="1812042"/>
                        </a:lnTo>
                        <a:lnTo>
                          <a:pt x="424421" y="1809563"/>
                        </a:lnTo>
                        <a:lnTo>
                          <a:pt x="411420" y="1814521"/>
                        </a:lnTo>
                        <a:lnTo>
                          <a:pt x="407087" y="1819479"/>
                        </a:lnTo>
                        <a:lnTo>
                          <a:pt x="404920" y="1821958"/>
                        </a:lnTo>
                        <a:lnTo>
                          <a:pt x="407087" y="1824437"/>
                        </a:lnTo>
                        <a:lnTo>
                          <a:pt x="404920" y="1824437"/>
                        </a:lnTo>
                        <a:lnTo>
                          <a:pt x="407087" y="1829394"/>
                        </a:lnTo>
                        <a:lnTo>
                          <a:pt x="411420" y="1831873"/>
                        </a:lnTo>
                        <a:lnTo>
                          <a:pt x="407087" y="1839310"/>
                        </a:lnTo>
                        <a:lnTo>
                          <a:pt x="407087" y="1841789"/>
                        </a:lnTo>
                        <a:lnTo>
                          <a:pt x="407087" y="1844268"/>
                        </a:lnTo>
                        <a:lnTo>
                          <a:pt x="411420" y="1844268"/>
                        </a:lnTo>
                        <a:lnTo>
                          <a:pt x="411420" y="1846747"/>
                        </a:lnTo>
                        <a:lnTo>
                          <a:pt x="411420" y="1851704"/>
                        </a:lnTo>
                        <a:lnTo>
                          <a:pt x="411420" y="1854183"/>
                        </a:lnTo>
                        <a:lnTo>
                          <a:pt x="407087" y="1854183"/>
                        </a:lnTo>
                        <a:lnTo>
                          <a:pt x="411420" y="1856662"/>
                        </a:lnTo>
                        <a:lnTo>
                          <a:pt x="407087" y="1861620"/>
                        </a:lnTo>
                        <a:lnTo>
                          <a:pt x="402754" y="1861620"/>
                        </a:lnTo>
                        <a:lnTo>
                          <a:pt x="404920" y="1851704"/>
                        </a:lnTo>
                        <a:lnTo>
                          <a:pt x="396253" y="1861620"/>
                        </a:lnTo>
                        <a:lnTo>
                          <a:pt x="395387" y="1858645"/>
                        </a:lnTo>
                        <a:lnTo>
                          <a:pt x="396253" y="1856662"/>
                        </a:lnTo>
                        <a:lnTo>
                          <a:pt x="394809" y="1856662"/>
                        </a:lnTo>
                        <a:lnTo>
                          <a:pt x="394087" y="1854183"/>
                        </a:lnTo>
                        <a:lnTo>
                          <a:pt x="394087" y="1856662"/>
                        </a:lnTo>
                        <a:lnTo>
                          <a:pt x="394809" y="1856662"/>
                        </a:lnTo>
                        <a:lnTo>
                          <a:pt x="395387" y="1858645"/>
                        </a:lnTo>
                        <a:lnTo>
                          <a:pt x="394087" y="1861620"/>
                        </a:lnTo>
                        <a:lnTo>
                          <a:pt x="389753" y="1856662"/>
                        </a:lnTo>
                        <a:lnTo>
                          <a:pt x="389753" y="1861620"/>
                        </a:lnTo>
                        <a:lnTo>
                          <a:pt x="387586" y="1856662"/>
                        </a:lnTo>
                        <a:lnTo>
                          <a:pt x="387586" y="1861620"/>
                        </a:lnTo>
                        <a:lnTo>
                          <a:pt x="389753" y="1861620"/>
                        </a:lnTo>
                        <a:lnTo>
                          <a:pt x="389753" y="1864099"/>
                        </a:lnTo>
                        <a:lnTo>
                          <a:pt x="387586" y="1876493"/>
                        </a:lnTo>
                        <a:lnTo>
                          <a:pt x="385420" y="1871535"/>
                        </a:lnTo>
                        <a:lnTo>
                          <a:pt x="385420" y="1874014"/>
                        </a:lnTo>
                        <a:lnTo>
                          <a:pt x="376753" y="1874014"/>
                        </a:lnTo>
                        <a:lnTo>
                          <a:pt x="372419" y="1866577"/>
                        </a:lnTo>
                        <a:lnTo>
                          <a:pt x="378920" y="1864099"/>
                        </a:lnTo>
                        <a:lnTo>
                          <a:pt x="376753" y="1864099"/>
                        </a:lnTo>
                        <a:lnTo>
                          <a:pt x="372419" y="1856662"/>
                        </a:lnTo>
                        <a:lnTo>
                          <a:pt x="376753" y="1844268"/>
                        </a:lnTo>
                        <a:lnTo>
                          <a:pt x="365919" y="1834352"/>
                        </a:lnTo>
                        <a:lnTo>
                          <a:pt x="370253" y="1831873"/>
                        </a:lnTo>
                        <a:lnTo>
                          <a:pt x="365919" y="1831873"/>
                        </a:lnTo>
                        <a:lnTo>
                          <a:pt x="370253" y="1824437"/>
                        </a:lnTo>
                        <a:lnTo>
                          <a:pt x="372419" y="1824437"/>
                        </a:lnTo>
                        <a:lnTo>
                          <a:pt x="372419" y="1814521"/>
                        </a:lnTo>
                        <a:lnTo>
                          <a:pt x="378920" y="1814521"/>
                        </a:lnTo>
                        <a:lnTo>
                          <a:pt x="378920" y="1812042"/>
                        </a:lnTo>
                        <a:lnTo>
                          <a:pt x="381086" y="1802127"/>
                        </a:lnTo>
                        <a:lnTo>
                          <a:pt x="385420" y="1799648"/>
                        </a:lnTo>
                        <a:lnTo>
                          <a:pt x="389753" y="1792211"/>
                        </a:lnTo>
                        <a:lnTo>
                          <a:pt x="387586" y="1789732"/>
                        </a:lnTo>
                        <a:lnTo>
                          <a:pt x="394087" y="1792211"/>
                        </a:lnTo>
                        <a:lnTo>
                          <a:pt x="402754" y="1787254"/>
                        </a:lnTo>
                        <a:lnTo>
                          <a:pt x="407087" y="1787254"/>
                        </a:lnTo>
                        <a:lnTo>
                          <a:pt x="415754" y="1777338"/>
                        </a:lnTo>
                        <a:lnTo>
                          <a:pt x="417921" y="1777338"/>
                        </a:lnTo>
                        <a:lnTo>
                          <a:pt x="422254" y="1769901"/>
                        </a:lnTo>
                        <a:lnTo>
                          <a:pt x="415754" y="1777338"/>
                        </a:lnTo>
                        <a:lnTo>
                          <a:pt x="415754" y="1772380"/>
                        </a:lnTo>
                        <a:lnTo>
                          <a:pt x="415754" y="1769901"/>
                        </a:lnTo>
                        <a:lnTo>
                          <a:pt x="417921" y="1759986"/>
                        </a:lnTo>
                        <a:lnTo>
                          <a:pt x="422254" y="1759986"/>
                        </a:lnTo>
                        <a:lnTo>
                          <a:pt x="424421" y="1757507"/>
                        </a:lnTo>
                        <a:lnTo>
                          <a:pt x="430921" y="1740155"/>
                        </a:lnTo>
                        <a:lnTo>
                          <a:pt x="433088" y="1737676"/>
                        </a:lnTo>
                        <a:lnTo>
                          <a:pt x="439588" y="1730240"/>
                        </a:lnTo>
                        <a:lnTo>
                          <a:pt x="439588" y="1727761"/>
                        </a:lnTo>
                        <a:lnTo>
                          <a:pt x="435254" y="1730240"/>
                        </a:lnTo>
                        <a:lnTo>
                          <a:pt x="433088" y="1737676"/>
                        </a:lnTo>
                        <a:lnTo>
                          <a:pt x="426587" y="1730240"/>
                        </a:lnTo>
                        <a:lnTo>
                          <a:pt x="430921" y="1737676"/>
                        </a:lnTo>
                        <a:lnTo>
                          <a:pt x="426587" y="1740155"/>
                        </a:lnTo>
                        <a:lnTo>
                          <a:pt x="417921" y="1740155"/>
                        </a:lnTo>
                        <a:lnTo>
                          <a:pt x="413587" y="1727761"/>
                        </a:lnTo>
                        <a:lnTo>
                          <a:pt x="413587" y="1725282"/>
                        </a:lnTo>
                        <a:lnTo>
                          <a:pt x="415754" y="1725282"/>
                        </a:lnTo>
                        <a:lnTo>
                          <a:pt x="415754" y="1720324"/>
                        </a:lnTo>
                        <a:lnTo>
                          <a:pt x="411420" y="1720324"/>
                        </a:lnTo>
                        <a:lnTo>
                          <a:pt x="407087" y="1715366"/>
                        </a:lnTo>
                        <a:lnTo>
                          <a:pt x="410076" y="1711947"/>
                        </a:lnTo>
                        <a:lnTo>
                          <a:pt x="406056" y="1713905"/>
                        </a:lnTo>
                        <a:lnTo>
                          <a:pt x="388868" y="1711288"/>
                        </a:lnTo>
                        <a:lnTo>
                          <a:pt x="391017" y="1708672"/>
                        </a:lnTo>
                        <a:lnTo>
                          <a:pt x="397462" y="1708672"/>
                        </a:lnTo>
                        <a:lnTo>
                          <a:pt x="391017" y="1703439"/>
                        </a:lnTo>
                        <a:lnTo>
                          <a:pt x="393165" y="1692972"/>
                        </a:lnTo>
                        <a:lnTo>
                          <a:pt x="397300" y="1692972"/>
                        </a:lnTo>
                        <a:lnTo>
                          <a:pt x="394087" y="1685620"/>
                        </a:lnTo>
                        <a:lnTo>
                          <a:pt x="402510" y="1686824"/>
                        </a:lnTo>
                        <a:lnTo>
                          <a:pt x="408204" y="1679889"/>
                        </a:lnTo>
                        <a:lnTo>
                          <a:pt x="410353" y="1682505"/>
                        </a:lnTo>
                        <a:lnTo>
                          <a:pt x="412501" y="1682505"/>
                        </a:lnTo>
                        <a:lnTo>
                          <a:pt x="412501" y="1679889"/>
                        </a:lnTo>
                        <a:lnTo>
                          <a:pt x="421095" y="1666805"/>
                        </a:lnTo>
                        <a:lnTo>
                          <a:pt x="429689" y="1658955"/>
                        </a:lnTo>
                        <a:lnTo>
                          <a:pt x="433986" y="1658955"/>
                        </a:lnTo>
                        <a:lnTo>
                          <a:pt x="429689" y="1653722"/>
                        </a:lnTo>
                        <a:lnTo>
                          <a:pt x="427540" y="1648489"/>
                        </a:lnTo>
                        <a:lnTo>
                          <a:pt x="425392" y="1638022"/>
                        </a:lnTo>
                        <a:lnTo>
                          <a:pt x="418947" y="1638022"/>
                        </a:lnTo>
                        <a:lnTo>
                          <a:pt x="421095" y="1643256"/>
                        </a:lnTo>
                        <a:lnTo>
                          <a:pt x="425392" y="1638022"/>
                        </a:lnTo>
                        <a:lnTo>
                          <a:pt x="425392" y="1653722"/>
                        </a:lnTo>
                        <a:lnTo>
                          <a:pt x="427540" y="1656339"/>
                        </a:lnTo>
                        <a:lnTo>
                          <a:pt x="408204" y="1666805"/>
                        </a:lnTo>
                        <a:lnTo>
                          <a:pt x="406056" y="1679889"/>
                        </a:lnTo>
                        <a:lnTo>
                          <a:pt x="391017" y="1682505"/>
                        </a:lnTo>
                        <a:lnTo>
                          <a:pt x="391017" y="1679889"/>
                        </a:lnTo>
                        <a:lnTo>
                          <a:pt x="388868" y="1682505"/>
                        </a:lnTo>
                        <a:lnTo>
                          <a:pt x="384572" y="1682505"/>
                        </a:lnTo>
                        <a:lnTo>
                          <a:pt x="382423" y="1687739"/>
                        </a:lnTo>
                        <a:lnTo>
                          <a:pt x="382423" y="1690355"/>
                        </a:lnTo>
                        <a:lnTo>
                          <a:pt x="380275" y="1690355"/>
                        </a:lnTo>
                        <a:lnTo>
                          <a:pt x="380275" y="1687739"/>
                        </a:lnTo>
                        <a:lnTo>
                          <a:pt x="371681" y="1690355"/>
                        </a:lnTo>
                        <a:lnTo>
                          <a:pt x="367384" y="1700822"/>
                        </a:lnTo>
                        <a:lnTo>
                          <a:pt x="360939" y="1713905"/>
                        </a:lnTo>
                        <a:lnTo>
                          <a:pt x="356642" y="1721755"/>
                        </a:lnTo>
                        <a:lnTo>
                          <a:pt x="354493" y="1721755"/>
                        </a:lnTo>
                        <a:lnTo>
                          <a:pt x="356642" y="1737455"/>
                        </a:lnTo>
                        <a:lnTo>
                          <a:pt x="354493" y="1732222"/>
                        </a:lnTo>
                        <a:lnTo>
                          <a:pt x="339454" y="1737455"/>
                        </a:lnTo>
                        <a:lnTo>
                          <a:pt x="337306" y="1745305"/>
                        </a:lnTo>
                        <a:lnTo>
                          <a:pt x="337306" y="1742688"/>
                        </a:lnTo>
                        <a:lnTo>
                          <a:pt x="335157" y="1742688"/>
                        </a:lnTo>
                        <a:lnTo>
                          <a:pt x="322267" y="1737455"/>
                        </a:lnTo>
                        <a:lnTo>
                          <a:pt x="320118" y="1734838"/>
                        </a:lnTo>
                        <a:lnTo>
                          <a:pt x="317970" y="1726988"/>
                        </a:lnTo>
                        <a:lnTo>
                          <a:pt x="320118" y="1721755"/>
                        </a:lnTo>
                        <a:lnTo>
                          <a:pt x="322267" y="1721755"/>
                        </a:lnTo>
                        <a:lnTo>
                          <a:pt x="322267" y="1713905"/>
                        </a:lnTo>
                        <a:lnTo>
                          <a:pt x="320118" y="1713905"/>
                        </a:lnTo>
                        <a:lnTo>
                          <a:pt x="317970" y="1713905"/>
                        </a:lnTo>
                        <a:lnTo>
                          <a:pt x="317970" y="1711288"/>
                        </a:lnTo>
                        <a:lnTo>
                          <a:pt x="317970" y="1708672"/>
                        </a:lnTo>
                        <a:lnTo>
                          <a:pt x="315821" y="1708672"/>
                        </a:lnTo>
                        <a:lnTo>
                          <a:pt x="311524" y="1700822"/>
                        </a:lnTo>
                        <a:lnTo>
                          <a:pt x="311524" y="1698205"/>
                        </a:lnTo>
                        <a:lnTo>
                          <a:pt x="309376" y="1700822"/>
                        </a:lnTo>
                        <a:lnTo>
                          <a:pt x="309376" y="1698205"/>
                        </a:lnTo>
                        <a:lnTo>
                          <a:pt x="309376" y="1692972"/>
                        </a:lnTo>
                        <a:lnTo>
                          <a:pt x="307228" y="1691664"/>
                        </a:lnTo>
                        <a:lnTo>
                          <a:pt x="307228" y="1690355"/>
                        </a:lnTo>
                        <a:lnTo>
                          <a:pt x="305079" y="1689483"/>
                        </a:lnTo>
                        <a:lnTo>
                          <a:pt x="309376" y="1687739"/>
                        </a:lnTo>
                        <a:lnTo>
                          <a:pt x="309376" y="1682505"/>
                        </a:lnTo>
                        <a:lnTo>
                          <a:pt x="311524" y="1682505"/>
                        </a:lnTo>
                        <a:lnTo>
                          <a:pt x="315821" y="1679889"/>
                        </a:lnTo>
                        <a:lnTo>
                          <a:pt x="311524" y="1672039"/>
                        </a:lnTo>
                        <a:lnTo>
                          <a:pt x="309376" y="1661572"/>
                        </a:lnTo>
                        <a:lnTo>
                          <a:pt x="309376" y="1658955"/>
                        </a:lnTo>
                        <a:lnTo>
                          <a:pt x="307228" y="1661572"/>
                        </a:lnTo>
                        <a:lnTo>
                          <a:pt x="307228" y="1653722"/>
                        </a:lnTo>
                        <a:lnTo>
                          <a:pt x="298634" y="1656339"/>
                        </a:lnTo>
                        <a:lnTo>
                          <a:pt x="298634" y="1648489"/>
                        </a:lnTo>
                        <a:lnTo>
                          <a:pt x="307228" y="1643256"/>
                        </a:lnTo>
                        <a:lnTo>
                          <a:pt x="307228" y="1638022"/>
                        </a:lnTo>
                        <a:lnTo>
                          <a:pt x="309376" y="1638022"/>
                        </a:lnTo>
                        <a:lnTo>
                          <a:pt x="307228" y="1635406"/>
                        </a:lnTo>
                        <a:lnTo>
                          <a:pt x="302931" y="1638022"/>
                        </a:lnTo>
                        <a:lnTo>
                          <a:pt x="302931" y="1643256"/>
                        </a:lnTo>
                        <a:lnTo>
                          <a:pt x="298634" y="1643256"/>
                        </a:lnTo>
                        <a:lnTo>
                          <a:pt x="298634" y="1645872"/>
                        </a:lnTo>
                        <a:lnTo>
                          <a:pt x="294337" y="1648489"/>
                        </a:lnTo>
                        <a:lnTo>
                          <a:pt x="294337" y="1661572"/>
                        </a:lnTo>
                        <a:lnTo>
                          <a:pt x="302931" y="1669422"/>
                        </a:lnTo>
                        <a:lnTo>
                          <a:pt x="307228" y="1672039"/>
                        </a:lnTo>
                        <a:lnTo>
                          <a:pt x="300783" y="1679888"/>
                        </a:lnTo>
                        <a:lnTo>
                          <a:pt x="302931" y="1672039"/>
                        </a:lnTo>
                        <a:lnTo>
                          <a:pt x="300782" y="1679889"/>
                        </a:lnTo>
                        <a:lnTo>
                          <a:pt x="300783" y="1679888"/>
                        </a:lnTo>
                        <a:lnTo>
                          <a:pt x="298634" y="1687739"/>
                        </a:lnTo>
                        <a:lnTo>
                          <a:pt x="294337" y="1687739"/>
                        </a:lnTo>
                        <a:lnTo>
                          <a:pt x="292188" y="1690355"/>
                        </a:lnTo>
                        <a:lnTo>
                          <a:pt x="294337" y="1698205"/>
                        </a:lnTo>
                        <a:lnTo>
                          <a:pt x="292188" y="1698205"/>
                        </a:lnTo>
                        <a:lnTo>
                          <a:pt x="290040" y="1703439"/>
                        </a:lnTo>
                        <a:lnTo>
                          <a:pt x="290040" y="1708672"/>
                        </a:lnTo>
                        <a:lnTo>
                          <a:pt x="292188" y="1713905"/>
                        </a:lnTo>
                        <a:lnTo>
                          <a:pt x="290040" y="1724372"/>
                        </a:lnTo>
                        <a:lnTo>
                          <a:pt x="281446" y="1732222"/>
                        </a:lnTo>
                        <a:lnTo>
                          <a:pt x="277149" y="1747922"/>
                        </a:lnTo>
                        <a:lnTo>
                          <a:pt x="275001" y="1747922"/>
                        </a:lnTo>
                        <a:lnTo>
                          <a:pt x="275001" y="1753155"/>
                        </a:lnTo>
                        <a:lnTo>
                          <a:pt x="275001" y="1755771"/>
                        </a:lnTo>
                        <a:lnTo>
                          <a:pt x="272852" y="1755771"/>
                        </a:lnTo>
                        <a:lnTo>
                          <a:pt x="272852" y="1758388"/>
                        </a:lnTo>
                        <a:lnTo>
                          <a:pt x="270704" y="1763621"/>
                        </a:lnTo>
                        <a:lnTo>
                          <a:pt x="266407" y="1766238"/>
                        </a:lnTo>
                        <a:lnTo>
                          <a:pt x="266407" y="1771471"/>
                        </a:lnTo>
                        <a:lnTo>
                          <a:pt x="244923" y="1797638"/>
                        </a:lnTo>
                        <a:lnTo>
                          <a:pt x="236329" y="1810721"/>
                        </a:lnTo>
                        <a:lnTo>
                          <a:pt x="229884" y="1810721"/>
                        </a:lnTo>
                        <a:lnTo>
                          <a:pt x="225587" y="1800255"/>
                        </a:lnTo>
                        <a:lnTo>
                          <a:pt x="225587" y="1797638"/>
                        </a:lnTo>
                        <a:lnTo>
                          <a:pt x="221290" y="1789788"/>
                        </a:lnTo>
                        <a:lnTo>
                          <a:pt x="219141" y="1787171"/>
                        </a:lnTo>
                        <a:lnTo>
                          <a:pt x="208399" y="1797638"/>
                        </a:lnTo>
                        <a:lnTo>
                          <a:pt x="208399" y="1800255"/>
                        </a:lnTo>
                        <a:lnTo>
                          <a:pt x="204102" y="1797638"/>
                        </a:lnTo>
                        <a:lnTo>
                          <a:pt x="195508" y="1787171"/>
                        </a:lnTo>
                        <a:lnTo>
                          <a:pt x="195508" y="1776705"/>
                        </a:lnTo>
                        <a:lnTo>
                          <a:pt x="193360" y="1758388"/>
                        </a:lnTo>
                        <a:lnTo>
                          <a:pt x="195508" y="1737455"/>
                        </a:lnTo>
                        <a:lnTo>
                          <a:pt x="199805" y="1732222"/>
                        </a:lnTo>
                        <a:lnTo>
                          <a:pt x="195508" y="1726988"/>
                        </a:lnTo>
                        <a:lnTo>
                          <a:pt x="193360" y="1732222"/>
                        </a:lnTo>
                        <a:lnTo>
                          <a:pt x="189063" y="1716522"/>
                        </a:lnTo>
                        <a:lnTo>
                          <a:pt x="193360" y="1713905"/>
                        </a:lnTo>
                        <a:lnTo>
                          <a:pt x="204102" y="1711288"/>
                        </a:lnTo>
                        <a:lnTo>
                          <a:pt x="210548" y="1708672"/>
                        </a:lnTo>
                        <a:lnTo>
                          <a:pt x="210548" y="1700822"/>
                        </a:lnTo>
                        <a:lnTo>
                          <a:pt x="208399" y="1698205"/>
                        </a:lnTo>
                        <a:lnTo>
                          <a:pt x="210548" y="1698205"/>
                        </a:lnTo>
                        <a:lnTo>
                          <a:pt x="210548" y="1692972"/>
                        </a:lnTo>
                        <a:lnTo>
                          <a:pt x="212696" y="1672039"/>
                        </a:lnTo>
                        <a:lnTo>
                          <a:pt x="216993" y="1666805"/>
                        </a:lnTo>
                        <a:lnTo>
                          <a:pt x="219141" y="1669422"/>
                        </a:lnTo>
                        <a:lnTo>
                          <a:pt x="216993" y="1661572"/>
                        </a:lnTo>
                        <a:lnTo>
                          <a:pt x="219141" y="1661572"/>
                        </a:lnTo>
                        <a:lnTo>
                          <a:pt x="225587" y="1648489"/>
                        </a:lnTo>
                        <a:lnTo>
                          <a:pt x="221290" y="1653722"/>
                        </a:lnTo>
                        <a:lnTo>
                          <a:pt x="219141" y="1643256"/>
                        </a:lnTo>
                        <a:lnTo>
                          <a:pt x="212696" y="1632789"/>
                        </a:lnTo>
                        <a:lnTo>
                          <a:pt x="210548" y="1622322"/>
                        </a:lnTo>
                        <a:lnTo>
                          <a:pt x="204102" y="1617089"/>
                        </a:lnTo>
                        <a:lnTo>
                          <a:pt x="206251" y="1607931"/>
                        </a:lnTo>
                        <a:lnTo>
                          <a:pt x="208399" y="1601389"/>
                        </a:lnTo>
                        <a:lnTo>
                          <a:pt x="208399" y="1598773"/>
                        </a:lnTo>
                        <a:lnTo>
                          <a:pt x="207785" y="1601389"/>
                        </a:lnTo>
                        <a:lnTo>
                          <a:pt x="206251" y="1607931"/>
                        </a:lnTo>
                        <a:lnTo>
                          <a:pt x="204102" y="1614472"/>
                        </a:lnTo>
                        <a:lnTo>
                          <a:pt x="201954" y="1617089"/>
                        </a:lnTo>
                        <a:lnTo>
                          <a:pt x="204102" y="1611856"/>
                        </a:lnTo>
                        <a:lnTo>
                          <a:pt x="201954" y="1614472"/>
                        </a:lnTo>
                        <a:lnTo>
                          <a:pt x="201954" y="1617089"/>
                        </a:lnTo>
                        <a:lnTo>
                          <a:pt x="204102" y="1617089"/>
                        </a:lnTo>
                        <a:lnTo>
                          <a:pt x="204102" y="1622322"/>
                        </a:lnTo>
                        <a:lnTo>
                          <a:pt x="208399" y="1624939"/>
                        </a:lnTo>
                        <a:lnTo>
                          <a:pt x="208399" y="1627556"/>
                        </a:lnTo>
                        <a:lnTo>
                          <a:pt x="204102" y="1627556"/>
                        </a:lnTo>
                        <a:lnTo>
                          <a:pt x="208399" y="1632789"/>
                        </a:lnTo>
                        <a:lnTo>
                          <a:pt x="204102" y="1638022"/>
                        </a:lnTo>
                        <a:lnTo>
                          <a:pt x="201954" y="1648489"/>
                        </a:lnTo>
                        <a:lnTo>
                          <a:pt x="195508" y="1645872"/>
                        </a:lnTo>
                        <a:lnTo>
                          <a:pt x="201954" y="1653722"/>
                        </a:lnTo>
                        <a:lnTo>
                          <a:pt x="199805" y="1656339"/>
                        </a:lnTo>
                        <a:lnTo>
                          <a:pt x="199805" y="1653722"/>
                        </a:lnTo>
                        <a:lnTo>
                          <a:pt x="195508" y="1656339"/>
                        </a:lnTo>
                        <a:lnTo>
                          <a:pt x="193360" y="1653722"/>
                        </a:lnTo>
                        <a:lnTo>
                          <a:pt x="191212" y="1661572"/>
                        </a:lnTo>
                        <a:lnTo>
                          <a:pt x="189063" y="1669422"/>
                        </a:lnTo>
                        <a:lnTo>
                          <a:pt x="191212" y="1669422"/>
                        </a:lnTo>
                        <a:lnTo>
                          <a:pt x="191212" y="1666805"/>
                        </a:lnTo>
                        <a:lnTo>
                          <a:pt x="193360" y="1666805"/>
                        </a:lnTo>
                        <a:lnTo>
                          <a:pt x="193360" y="1672039"/>
                        </a:lnTo>
                        <a:lnTo>
                          <a:pt x="199805" y="1679889"/>
                        </a:lnTo>
                        <a:lnTo>
                          <a:pt x="191212" y="1690355"/>
                        </a:lnTo>
                        <a:lnTo>
                          <a:pt x="182618" y="1692972"/>
                        </a:lnTo>
                        <a:lnTo>
                          <a:pt x="180469" y="1690355"/>
                        </a:lnTo>
                        <a:lnTo>
                          <a:pt x="174024" y="1687739"/>
                        </a:lnTo>
                        <a:lnTo>
                          <a:pt x="171876" y="1692972"/>
                        </a:lnTo>
                        <a:lnTo>
                          <a:pt x="158985" y="1692972"/>
                        </a:lnTo>
                        <a:lnTo>
                          <a:pt x="150391" y="1687739"/>
                        </a:lnTo>
                        <a:lnTo>
                          <a:pt x="135352" y="1645872"/>
                        </a:lnTo>
                        <a:lnTo>
                          <a:pt x="120313" y="1622322"/>
                        </a:lnTo>
                        <a:lnTo>
                          <a:pt x="109571" y="1593539"/>
                        </a:lnTo>
                        <a:lnTo>
                          <a:pt x="105274" y="1580456"/>
                        </a:lnTo>
                        <a:lnTo>
                          <a:pt x="109571" y="1569989"/>
                        </a:lnTo>
                        <a:lnTo>
                          <a:pt x="103125" y="1543823"/>
                        </a:lnTo>
                        <a:lnTo>
                          <a:pt x="105274" y="1528123"/>
                        </a:lnTo>
                        <a:lnTo>
                          <a:pt x="107852" y="1523936"/>
                        </a:lnTo>
                        <a:lnTo>
                          <a:pt x="109571" y="1522890"/>
                        </a:lnTo>
                        <a:lnTo>
                          <a:pt x="109571" y="1521145"/>
                        </a:lnTo>
                        <a:lnTo>
                          <a:pt x="111719" y="1517656"/>
                        </a:lnTo>
                        <a:lnTo>
                          <a:pt x="111719" y="1533356"/>
                        </a:lnTo>
                        <a:lnTo>
                          <a:pt x="118164" y="1535973"/>
                        </a:lnTo>
                        <a:lnTo>
                          <a:pt x="120313" y="1533356"/>
                        </a:lnTo>
                        <a:lnTo>
                          <a:pt x="122461" y="1535973"/>
                        </a:lnTo>
                        <a:lnTo>
                          <a:pt x="126758" y="1517656"/>
                        </a:lnTo>
                        <a:lnTo>
                          <a:pt x="131055" y="1522890"/>
                        </a:lnTo>
                        <a:lnTo>
                          <a:pt x="131055" y="1517656"/>
                        </a:lnTo>
                        <a:lnTo>
                          <a:pt x="126758" y="1517656"/>
                        </a:lnTo>
                        <a:lnTo>
                          <a:pt x="122461" y="1528123"/>
                        </a:lnTo>
                        <a:lnTo>
                          <a:pt x="118164" y="1528123"/>
                        </a:lnTo>
                        <a:lnTo>
                          <a:pt x="113868" y="1533356"/>
                        </a:lnTo>
                        <a:lnTo>
                          <a:pt x="111719" y="1512423"/>
                        </a:lnTo>
                        <a:lnTo>
                          <a:pt x="118164" y="1507190"/>
                        </a:lnTo>
                        <a:lnTo>
                          <a:pt x="109571" y="1504573"/>
                        </a:lnTo>
                        <a:lnTo>
                          <a:pt x="111719" y="1512423"/>
                        </a:lnTo>
                        <a:lnTo>
                          <a:pt x="105274" y="1507190"/>
                        </a:lnTo>
                        <a:lnTo>
                          <a:pt x="103125" y="1512423"/>
                        </a:lnTo>
                        <a:lnTo>
                          <a:pt x="98828" y="1507190"/>
                        </a:lnTo>
                        <a:lnTo>
                          <a:pt x="100977" y="1504573"/>
                        </a:lnTo>
                        <a:lnTo>
                          <a:pt x="95391" y="1497770"/>
                        </a:lnTo>
                        <a:lnTo>
                          <a:pt x="95069" y="1496396"/>
                        </a:lnTo>
                        <a:lnTo>
                          <a:pt x="98828" y="1494107"/>
                        </a:lnTo>
                        <a:lnTo>
                          <a:pt x="94532" y="1494107"/>
                        </a:lnTo>
                        <a:lnTo>
                          <a:pt x="95069" y="1496396"/>
                        </a:lnTo>
                        <a:lnTo>
                          <a:pt x="94532" y="1496723"/>
                        </a:lnTo>
                        <a:lnTo>
                          <a:pt x="95391" y="1497770"/>
                        </a:lnTo>
                        <a:lnTo>
                          <a:pt x="98828" y="1512423"/>
                        </a:lnTo>
                        <a:lnTo>
                          <a:pt x="109571" y="1515040"/>
                        </a:lnTo>
                        <a:lnTo>
                          <a:pt x="109571" y="1521145"/>
                        </a:lnTo>
                        <a:lnTo>
                          <a:pt x="107852" y="1523936"/>
                        </a:lnTo>
                        <a:lnTo>
                          <a:pt x="100977" y="1528123"/>
                        </a:lnTo>
                        <a:lnTo>
                          <a:pt x="81641" y="1491490"/>
                        </a:lnTo>
                        <a:lnTo>
                          <a:pt x="77344" y="1473173"/>
                        </a:lnTo>
                        <a:lnTo>
                          <a:pt x="66602" y="1460090"/>
                        </a:lnTo>
                        <a:lnTo>
                          <a:pt x="66602" y="1457474"/>
                        </a:lnTo>
                        <a:lnTo>
                          <a:pt x="53711" y="1433924"/>
                        </a:lnTo>
                        <a:lnTo>
                          <a:pt x="27930" y="1394674"/>
                        </a:lnTo>
                        <a:lnTo>
                          <a:pt x="21484" y="1373741"/>
                        </a:lnTo>
                        <a:lnTo>
                          <a:pt x="12891" y="1363274"/>
                        </a:lnTo>
                        <a:lnTo>
                          <a:pt x="8594" y="1363274"/>
                        </a:lnTo>
                        <a:lnTo>
                          <a:pt x="4297" y="1352808"/>
                        </a:lnTo>
                        <a:lnTo>
                          <a:pt x="0" y="1347574"/>
                        </a:lnTo>
                        <a:lnTo>
                          <a:pt x="0" y="1337108"/>
                        </a:lnTo>
                        <a:lnTo>
                          <a:pt x="4297" y="1331874"/>
                        </a:lnTo>
                        <a:lnTo>
                          <a:pt x="10742" y="1329258"/>
                        </a:lnTo>
                        <a:lnTo>
                          <a:pt x="17188" y="1318791"/>
                        </a:lnTo>
                        <a:lnTo>
                          <a:pt x="19336" y="1305708"/>
                        </a:lnTo>
                        <a:lnTo>
                          <a:pt x="19336" y="1297858"/>
                        </a:lnTo>
                        <a:lnTo>
                          <a:pt x="23633" y="1303091"/>
                        </a:lnTo>
                        <a:lnTo>
                          <a:pt x="21484" y="1297858"/>
                        </a:lnTo>
                        <a:lnTo>
                          <a:pt x="23633" y="1297858"/>
                        </a:lnTo>
                        <a:lnTo>
                          <a:pt x="27930" y="1287391"/>
                        </a:lnTo>
                        <a:lnTo>
                          <a:pt x="30078" y="1276925"/>
                        </a:lnTo>
                        <a:lnTo>
                          <a:pt x="27930" y="1269075"/>
                        </a:lnTo>
                        <a:lnTo>
                          <a:pt x="27930" y="1258608"/>
                        </a:lnTo>
                        <a:lnTo>
                          <a:pt x="32227" y="1248142"/>
                        </a:lnTo>
                        <a:lnTo>
                          <a:pt x="36524" y="1240292"/>
                        </a:lnTo>
                        <a:lnTo>
                          <a:pt x="36524" y="1232442"/>
                        </a:lnTo>
                        <a:lnTo>
                          <a:pt x="38672" y="1237675"/>
                        </a:lnTo>
                        <a:lnTo>
                          <a:pt x="36524" y="1229825"/>
                        </a:lnTo>
                        <a:lnTo>
                          <a:pt x="36524" y="1227208"/>
                        </a:lnTo>
                        <a:lnTo>
                          <a:pt x="32227" y="1214125"/>
                        </a:lnTo>
                        <a:lnTo>
                          <a:pt x="32227" y="1206275"/>
                        </a:lnTo>
                        <a:lnTo>
                          <a:pt x="32227" y="1195809"/>
                        </a:lnTo>
                        <a:lnTo>
                          <a:pt x="30078" y="1193192"/>
                        </a:lnTo>
                        <a:lnTo>
                          <a:pt x="38672" y="1198425"/>
                        </a:lnTo>
                        <a:lnTo>
                          <a:pt x="40820" y="1198425"/>
                        </a:lnTo>
                        <a:lnTo>
                          <a:pt x="38672" y="1195809"/>
                        </a:lnTo>
                        <a:lnTo>
                          <a:pt x="36524" y="1195809"/>
                        </a:lnTo>
                        <a:lnTo>
                          <a:pt x="47266" y="1174875"/>
                        </a:lnTo>
                        <a:lnTo>
                          <a:pt x="55860" y="1161792"/>
                        </a:lnTo>
                        <a:lnTo>
                          <a:pt x="64453" y="1151326"/>
                        </a:lnTo>
                        <a:lnTo>
                          <a:pt x="66602" y="1133009"/>
                        </a:lnTo>
                        <a:lnTo>
                          <a:pt x="68750" y="1122542"/>
                        </a:lnTo>
                        <a:lnTo>
                          <a:pt x="73047" y="1122542"/>
                        </a:lnTo>
                        <a:lnTo>
                          <a:pt x="77344" y="1114693"/>
                        </a:lnTo>
                        <a:lnTo>
                          <a:pt x="83789" y="1106843"/>
                        </a:lnTo>
                        <a:lnTo>
                          <a:pt x="100977" y="1085909"/>
                        </a:lnTo>
                        <a:lnTo>
                          <a:pt x="109571" y="1072826"/>
                        </a:lnTo>
                        <a:lnTo>
                          <a:pt x="109571" y="1054510"/>
                        </a:lnTo>
                        <a:lnTo>
                          <a:pt x="105274" y="1033576"/>
                        </a:lnTo>
                        <a:lnTo>
                          <a:pt x="120313" y="994327"/>
                        </a:lnTo>
                        <a:lnTo>
                          <a:pt x="122461" y="978627"/>
                        </a:lnTo>
                        <a:lnTo>
                          <a:pt x="128907" y="962927"/>
                        </a:lnTo>
                        <a:lnTo>
                          <a:pt x="135352" y="955077"/>
                        </a:lnTo>
                        <a:lnTo>
                          <a:pt x="143946" y="939377"/>
                        </a:lnTo>
                        <a:lnTo>
                          <a:pt x="149961" y="935190"/>
                        </a:lnTo>
                        <a:lnTo>
                          <a:pt x="148243" y="939377"/>
                        </a:lnTo>
                        <a:lnTo>
                          <a:pt x="150391" y="941994"/>
                        </a:lnTo>
                        <a:lnTo>
                          <a:pt x="154688" y="941994"/>
                        </a:lnTo>
                        <a:lnTo>
                          <a:pt x="150391" y="939377"/>
                        </a:lnTo>
                        <a:lnTo>
                          <a:pt x="154688" y="934144"/>
                        </a:lnTo>
                        <a:lnTo>
                          <a:pt x="158985" y="941994"/>
                        </a:lnTo>
                        <a:lnTo>
                          <a:pt x="156836" y="934144"/>
                        </a:lnTo>
                        <a:lnTo>
                          <a:pt x="163282" y="941994"/>
                        </a:lnTo>
                        <a:lnTo>
                          <a:pt x="163282" y="939377"/>
                        </a:lnTo>
                        <a:lnTo>
                          <a:pt x="165430" y="941994"/>
                        </a:lnTo>
                        <a:lnTo>
                          <a:pt x="165430" y="944610"/>
                        </a:lnTo>
                        <a:lnTo>
                          <a:pt x="167579" y="941994"/>
                        </a:lnTo>
                        <a:lnTo>
                          <a:pt x="167579" y="944610"/>
                        </a:lnTo>
                        <a:lnTo>
                          <a:pt x="171876" y="941994"/>
                        </a:lnTo>
                        <a:lnTo>
                          <a:pt x="174024" y="944610"/>
                        </a:lnTo>
                        <a:lnTo>
                          <a:pt x="174024" y="949844"/>
                        </a:lnTo>
                        <a:lnTo>
                          <a:pt x="176172" y="944610"/>
                        </a:lnTo>
                        <a:lnTo>
                          <a:pt x="182618" y="957694"/>
                        </a:lnTo>
                        <a:lnTo>
                          <a:pt x="180469" y="952460"/>
                        </a:lnTo>
                        <a:lnTo>
                          <a:pt x="184766" y="955077"/>
                        </a:lnTo>
                        <a:lnTo>
                          <a:pt x="182618" y="952460"/>
                        </a:lnTo>
                        <a:lnTo>
                          <a:pt x="189063" y="955077"/>
                        </a:lnTo>
                        <a:lnTo>
                          <a:pt x="184766" y="965544"/>
                        </a:lnTo>
                        <a:lnTo>
                          <a:pt x="189063" y="962927"/>
                        </a:lnTo>
                        <a:lnTo>
                          <a:pt x="189063" y="955077"/>
                        </a:lnTo>
                        <a:lnTo>
                          <a:pt x="184766" y="952460"/>
                        </a:lnTo>
                        <a:lnTo>
                          <a:pt x="189063" y="949844"/>
                        </a:lnTo>
                        <a:lnTo>
                          <a:pt x="184766" y="939377"/>
                        </a:lnTo>
                        <a:lnTo>
                          <a:pt x="189063" y="939377"/>
                        </a:lnTo>
                        <a:lnTo>
                          <a:pt x="189063" y="941994"/>
                        </a:lnTo>
                        <a:lnTo>
                          <a:pt x="191212" y="939377"/>
                        </a:lnTo>
                        <a:lnTo>
                          <a:pt x="189063" y="944610"/>
                        </a:lnTo>
                        <a:lnTo>
                          <a:pt x="191212" y="941994"/>
                        </a:lnTo>
                        <a:lnTo>
                          <a:pt x="191212" y="944610"/>
                        </a:lnTo>
                        <a:lnTo>
                          <a:pt x="195508" y="939377"/>
                        </a:lnTo>
                        <a:lnTo>
                          <a:pt x="193360" y="941994"/>
                        </a:lnTo>
                        <a:lnTo>
                          <a:pt x="195508" y="941994"/>
                        </a:lnTo>
                        <a:lnTo>
                          <a:pt x="195508" y="944610"/>
                        </a:lnTo>
                        <a:lnTo>
                          <a:pt x="199805" y="941994"/>
                        </a:lnTo>
                        <a:lnTo>
                          <a:pt x="195508" y="941994"/>
                        </a:lnTo>
                        <a:lnTo>
                          <a:pt x="199805" y="939377"/>
                        </a:lnTo>
                        <a:lnTo>
                          <a:pt x="195508" y="939377"/>
                        </a:lnTo>
                        <a:lnTo>
                          <a:pt x="199805" y="934144"/>
                        </a:lnTo>
                        <a:lnTo>
                          <a:pt x="199805" y="931527"/>
                        </a:lnTo>
                        <a:lnTo>
                          <a:pt x="201954" y="934144"/>
                        </a:lnTo>
                        <a:lnTo>
                          <a:pt x="201954" y="931527"/>
                        </a:lnTo>
                        <a:lnTo>
                          <a:pt x="204102" y="928910"/>
                        </a:lnTo>
                        <a:lnTo>
                          <a:pt x="201954" y="921061"/>
                        </a:lnTo>
                        <a:lnTo>
                          <a:pt x="204102" y="918444"/>
                        </a:lnTo>
                        <a:lnTo>
                          <a:pt x="208399" y="923677"/>
                        </a:lnTo>
                        <a:lnTo>
                          <a:pt x="208399" y="918444"/>
                        </a:lnTo>
                        <a:lnTo>
                          <a:pt x="212696" y="921061"/>
                        </a:lnTo>
                        <a:lnTo>
                          <a:pt x="219141" y="928910"/>
                        </a:lnTo>
                        <a:lnTo>
                          <a:pt x="225587" y="928910"/>
                        </a:lnTo>
                        <a:lnTo>
                          <a:pt x="221290" y="923677"/>
                        </a:lnTo>
                        <a:lnTo>
                          <a:pt x="219141" y="928910"/>
                        </a:lnTo>
                        <a:lnTo>
                          <a:pt x="212696" y="918444"/>
                        </a:lnTo>
                        <a:lnTo>
                          <a:pt x="204102" y="913211"/>
                        </a:lnTo>
                        <a:lnTo>
                          <a:pt x="191212" y="928910"/>
                        </a:lnTo>
                        <a:lnTo>
                          <a:pt x="176172" y="921061"/>
                        </a:lnTo>
                        <a:lnTo>
                          <a:pt x="171876" y="913211"/>
                        </a:lnTo>
                        <a:lnTo>
                          <a:pt x="171876" y="910594"/>
                        </a:lnTo>
                        <a:lnTo>
                          <a:pt x="189063" y="884427"/>
                        </a:lnTo>
                        <a:lnTo>
                          <a:pt x="195508" y="884427"/>
                        </a:lnTo>
                        <a:lnTo>
                          <a:pt x="204102" y="884427"/>
                        </a:lnTo>
                        <a:lnTo>
                          <a:pt x="212696" y="873961"/>
                        </a:lnTo>
                        <a:lnTo>
                          <a:pt x="227735" y="873961"/>
                        </a:lnTo>
                        <a:lnTo>
                          <a:pt x="236329" y="876577"/>
                        </a:lnTo>
                        <a:lnTo>
                          <a:pt x="240626" y="887044"/>
                        </a:lnTo>
                        <a:lnTo>
                          <a:pt x="253516" y="889661"/>
                        </a:lnTo>
                        <a:lnTo>
                          <a:pt x="253516" y="897511"/>
                        </a:lnTo>
                        <a:lnTo>
                          <a:pt x="262110" y="900127"/>
                        </a:lnTo>
                        <a:lnTo>
                          <a:pt x="270704" y="900127"/>
                        </a:lnTo>
                        <a:lnTo>
                          <a:pt x="270704" y="902744"/>
                        </a:lnTo>
                        <a:lnTo>
                          <a:pt x="272852" y="900127"/>
                        </a:lnTo>
                        <a:lnTo>
                          <a:pt x="277149" y="900127"/>
                        </a:lnTo>
                        <a:lnTo>
                          <a:pt x="281446" y="897511"/>
                        </a:lnTo>
                        <a:lnTo>
                          <a:pt x="294337" y="894894"/>
                        </a:lnTo>
                        <a:lnTo>
                          <a:pt x="300782" y="884427"/>
                        </a:lnTo>
                        <a:lnTo>
                          <a:pt x="307228" y="884427"/>
                        </a:lnTo>
                        <a:lnTo>
                          <a:pt x="311524" y="884427"/>
                        </a:lnTo>
                        <a:lnTo>
                          <a:pt x="309376" y="879194"/>
                        </a:lnTo>
                        <a:lnTo>
                          <a:pt x="302931" y="876577"/>
                        </a:lnTo>
                        <a:lnTo>
                          <a:pt x="302931" y="873961"/>
                        </a:lnTo>
                        <a:lnTo>
                          <a:pt x="298634" y="879194"/>
                        </a:lnTo>
                        <a:lnTo>
                          <a:pt x="292188" y="879194"/>
                        </a:lnTo>
                        <a:lnTo>
                          <a:pt x="294337" y="884427"/>
                        </a:lnTo>
                        <a:lnTo>
                          <a:pt x="290040" y="889661"/>
                        </a:lnTo>
                        <a:lnTo>
                          <a:pt x="283595" y="889661"/>
                        </a:lnTo>
                        <a:lnTo>
                          <a:pt x="275001" y="897511"/>
                        </a:lnTo>
                        <a:lnTo>
                          <a:pt x="264259" y="894894"/>
                        </a:lnTo>
                        <a:lnTo>
                          <a:pt x="270704" y="890969"/>
                        </a:lnTo>
                        <a:lnTo>
                          <a:pt x="270704" y="894894"/>
                        </a:lnTo>
                        <a:lnTo>
                          <a:pt x="272852" y="889661"/>
                        </a:lnTo>
                        <a:lnTo>
                          <a:pt x="270704" y="890969"/>
                        </a:lnTo>
                        <a:lnTo>
                          <a:pt x="270704" y="887044"/>
                        </a:lnTo>
                        <a:lnTo>
                          <a:pt x="266407" y="889661"/>
                        </a:lnTo>
                        <a:lnTo>
                          <a:pt x="264259" y="879194"/>
                        </a:lnTo>
                        <a:lnTo>
                          <a:pt x="270704" y="876577"/>
                        </a:lnTo>
                        <a:lnTo>
                          <a:pt x="272852" y="879194"/>
                        </a:lnTo>
                        <a:lnTo>
                          <a:pt x="272852" y="876577"/>
                        </a:lnTo>
                        <a:lnTo>
                          <a:pt x="275001" y="879194"/>
                        </a:lnTo>
                        <a:lnTo>
                          <a:pt x="272852" y="873961"/>
                        </a:lnTo>
                        <a:lnTo>
                          <a:pt x="277149" y="873961"/>
                        </a:lnTo>
                        <a:lnTo>
                          <a:pt x="272852" y="868728"/>
                        </a:lnTo>
                        <a:lnTo>
                          <a:pt x="272852" y="866111"/>
                        </a:lnTo>
                        <a:lnTo>
                          <a:pt x="275001" y="858261"/>
                        </a:lnTo>
                        <a:lnTo>
                          <a:pt x="277149" y="855644"/>
                        </a:lnTo>
                        <a:lnTo>
                          <a:pt x="292188" y="858261"/>
                        </a:lnTo>
                        <a:lnTo>
                          <a:pt x="298634" y="855644"/>
                        </a:lnTo>
                        <a:lnTo>
                          <a:pt x="294337" y="853028"/>
                        </a:lnTo>
                        <a:lnTo>
                          <a:pt x="300782" y="845178"/>
                        </a:lnTo>
                        <a:lnTo>
                          <a:pt x="302931" y="842561"/>
                        </a:lnTo>
                        <a:lnTo>
                          <a:pt x="307228" y="847794"/>
                        </a:lnTo>
                        <a:lnTo>
                          <a:pt x="302931" y="847794"/>
                        </a:lnTo>
                        <a:lnTo>
                          <a:pt x="309376" y="853028"/>
                        </a:lnTo>
                        <a:lnTo>
                          <a:pt x="311524" y="858261"/>
                        </a:lnTo>
                        <a:lnTo>
                          <a:pt x="315821" y="858261"/>
                        </a:lnTo>
                        <a:lnTo>
                          <a:pt x="317970" y="858261"/>
                        </a:lnTo>
                        <a:lnTo>
                          <a:pt x="326564" y="853028"/>
                        </a:lnTo>
                        <a:lnTo>
                          <a:pt x="311524" y="858261"/>
                        </a:lnTo>
                        <a:lnTo>
                          <a:pt x="311524" y="853028"/>
                        </a:lnTo>
                        <a:lnTo>
                          <a:pt x="307228" y="842561"/>
                        </a:lnTo>
                        <a:lnTo>
                          <a:pt x="311524" y="845178"/>
                        </a:lnTo>
                        <a:lnTo>
                          <a:pt x="309376" y="842561"/>
                        </a:lnTo>
                        <a:lnTo>
                          <a:pt x="302931" y="839944"/>
                        </a:lnTo>
                        <a:lnTo>
                          <a:pt x="302931" y="834711"/>
                        </a:lnTo>
                        <a:lnTo>
                          <a:pt x="309376" y="824245"/>
                        </a:lnTo>
                        <a:lnTo>
                          <a:pt x="309376" y="819011"/>
                        </a:lnTo>
                        <a:lnTo>
                          <a:pt x="307228" y="819011"/>
                        </a:lnTo>
                        <a:lnTo>
                          <a:pt x="307228" y="813778"/>
                        </a:lnTo>
                        <a:lnTo>
                          <a:pt x="311524" y="808545"/>
                        </a:lnTo>
                        <a:lnTo>
                          <a:pt x="311524" y="800695"/>
                        </a:lnTo>
                        <a:lnTo>
                          <a:pt x="317970" y="798078"/>
                        </a:lnTo>
                        <a:lnTo>
                          <a:pt x="315821" y="792845"/>
                        </a:lnTo>
                        <a:lnTo>
                          <a:pt x="320118" y="787611"/>
                        </a:lnTo>
                        <a:lnTo>
                          <a:pt x="311524" y="779761"/>
                        </a:lnTo>
                        <a:lnTo>
                          <a:pt x="311524" y="774528"/>
                        </a:lnTo>
                        <a:lnTo>
                          <a:pt x="307228" y="774528"/>
                        </a:lnTo>
                        <a:lnTo>
                          <a:pt x="307228" y="769295"/>
                        </a:lnTo>
                        <a:lnTo>
                          <a:pt x="311524" y="766678"/>
                        </a:lnTo>
                        <a:lnTo>
                          <a:pt x="317970" y="766678"/>
                        </a:lnTo>
                        <a:lnTo>
                          <a:pt x="354493" y="774528"/>
                        </a:lnTo>
                        <a:lnTo>
                          <a:pt x="354493" y="766678"/>
                        </a:lnTo>
                        <a:lnTo>
                          <a:pt x="365236" y="764062"/>
                        </a:lnTo>
                        <a:lnTo>
                          <a:pt x="363087" y="756212"/>
                        </a:lnTo>
                        <a:lnTo>
                          <a:pt x="363087" y="753595"/>
                        </a:lnTo>
                        <a:lnTo>
                          <a:pt x="371681" y="748362"/>
                        </a:lnTo>
                        <a:lnTo>
                          <a:pt x="375978" y="743128"/>
                        </a:lnTo>
                        <a:lnTo>
                          <a:pt x="380275" y="743128"/>
                        </a:lnTo>
                        <a:lnTo>
                          <a:pt x="384572" y="743128"/>
                        </a:lnTo>
                        <a:lnTo>
                          <a:pt x="388868" y="732662"/>
                        </a:lnTo>
                        <a:lnTo>
                          <a:pt x="391017" y="732662"/>
                        </a:lnTo>
                        <a:lnTo>
                          <a:pt x="393165" y="724812"/>
                        </a:lnTo>
                        <a:lnTo>
                          <a:pt x="397462" y="724812"/>
                        </a:lnTo>
                        <a:lnTo>
                          <a:pt x="399611" y="711729"/>
                        </a:lnTo>
                        <a:lnTo>
                          <a:pt x="412501" y="709112"/>
                        </a:lnTo>
                        <a:lnTo>
                          <a:pt x="410353" y="701262"/>
                        </a:lnTo>
                        <a:lnTo>
                          <a:pt x="416798" y="701262"/>
                        </a:lnTo>
                        <a:lnTo>
                          <a:pt x="412501" y="693412"/>
                        </a:lnTo>
                        <a:lnTo>
                          <a:pt x="418947" y="693412"/>
                        </a:lnTo>
                        <a:lnTo>
                          <a:pt x="421095" y="690795"/>
                        </a:lnTo>
                        <a:lnTo>
                          <a:pt x="418947" y="682945"/>
                        </a:lnTo>
                        <a:lnTo>
                          <a:pt x="421095" y="677712"/>
                        </a:lnTo>
                        <a:lnTo>
                          <a:pt x="427540" y="680329"/>
                        </a:lnTo>
                        <a:lnTo>
                          <a:pt x="442580" y="675095"/>
                        </a:lnTo>
                        <a:lnTo>
                          <a:pt x="446876" y="667246"/>
                        </a:lnTo>
                        <a:lnTo>
                          <a:pt x="461916" y="656779"/>
                        </a:lnTo>
                        <a:lnTo>
                          <a:pt x="470509" y="646312"/>
                        </a:lnTo>
                        <a:lnTo>
                          <a:pt x="483400" y="643696"/>
                        </a:lnTo>
                        <a:lnTo>
                          <a:pt x="491994" y="625379"/>
                        </a:lnTo>
                        <a:lnTo>
                          <a:pt x="502736" y="588746"/>
                        </a:lnTo>
                        <a:lnTo>
                          <a:pt x="511330" y="591363"/>
                        </a:lnTo>
                        <a:lnTo>
                          <a:pt x="519924" y="588746"/>
                        </a:lnTo>
                        <a:lnTo>
                          <a:pt x="517775" y="580896"/>
                        </a:lnTo>
                        <a:lnTo>
                          <a:pt x="519924" y="565196"/>
                        </a:lnTo>
                        <a:lnTo>
                          <a:pt x="532814" y="565196"/>
                        </a:lnTo>
                        <a:lnTo>
                          <a:pt x="524220" y="557346"/>
                        </a:lnTo>
                        <a:lnTo>
                          <a:pt x="511330" y="546880"/>
                        </a:lnTo>
                        <a:lnTo>
                          <a:pt x="524220" y="546880"/>
                        </a:lnTo>
                        <a:lnTo>
                          <a:pt x="524220" y="539030"/>
                        </a:lnTo>
                        <a:lnTo>
                          <a:pt x="532814" y="523330"/>
                        </a:lnTo>
                        <a:lnTo>
                          <a:pt x="552150" y="510247"/>
                        </a:lnTo>
                        <a:lnTo>
                          <a:pt x="552150" y="505013"/>
                        </a:lnTo>
                        <a:lnTo>
                          <a:pt x="560744" y="491930"/>
                        </a:lnTo>
                        <a:lnTo>
                          <a:pt x="556447" y="484080"/>
                        </a:lnTo>
                        <a:lnTo>
                          <a:pt x="562892" y="489313"/>
                        </a:lnTo>
                        <a:lnTo>
                          <a:pt x="571486" y="481463"/>
                        </a:lnTo>
                        <a:lnTo>
                          <a:pt x="577932" y="481463"/>
                        </a:lnTo>
                        <a:lnTo>
                          <a:pt x="588674" y="468380"/>
                        </a:lnTo>
                        <a:lnTo>
                          <a:pt x="590822" y="455297"/>
                        </a:lnTo>
                        <a:lnTo>
                          <a:pt x="597268" y="447447"/>
                        </a:lnTo>
                        <a:lnTo>
                          <a:pt x="608010" y="450064"/>
                        </a:lnTo>
                        <a:lnTo>
                          <a:pt x="616604" y="444830"/>
                        </a:lnTo>
                        <a:lnTo>
                          <a:pt x="625197" y="447447"/>
                        </a:lnTo>
                        <a:lnTo>
                          <a:pt x="629494" y="444830"/>
                        </a:lnTo>
                        <a:lnTo>
                          <a:pt x="638088" y="450064"/>
                        </a:lnTo>
                        <a:lnTo>
                          <a:pt x="638088" y="455297"/>
                        </a:lnTo>
                        <a:lnTo>
                          <a:pt x="642385" y="455297"/>
                        </a:lnTo>
                        <a:lnTo>
                          <a:pt x="650979" y="455297"/>
                        </a:lnTo>
                        <a:lnTo>
                          <a:pt x="653127" y="447447"/>
                        </a:lnTo>
                        <a:lnTo>
                          <a:pt x="670315" y="434364"/>
                        </a:lnTo>
                        <a:lnTo>
                          <a:pt x="663869" y="426514"/>
                        </a:lnTo>
                        <a:lnTo>
                          <a:pt x="672463" y="418664"/>
                        </a:lnTo>
                        <a:lnTo>
                          <a:pt x="670315" y="416047"/>
                        </a:lnTo>
                        <a:lnTo>
                          <a:pt x="670315" y="405581"/>
                        </a:lnTo>
                        <a:lnTo>
                          <a:pt x="666018" y="400347"/>
                        </a:lnTo>
                        <a:lnTo>
                          <a:pt x="672463" y="395114"/>
                        </a:lnTo>
                        <a:lnTo>
                          <a:pt x="670315" y="389881"/>
                        </a:lnTo>
                        <a:lnTo>
                          <a:pt x="672463" y="389881"/>
                        </a:lnTo>
                        <a:lnTo>
                          <a:pt x="681057" y="392497"/>
                        </a:lnTo>
                        <a:lnTo>
                          <a:pt x="681057" y="389881"/>
                        </a:lnTo>
                        <a:lnTo>
                          <a:pt x="689651" y="382031"/>
                        </a:lnTo>
                        <a:lnTo>
                          <a:pt x="691799" y="379414"/>
                        </a:lnTo>
                        <a:lnTo>
                          <a:pt x="700393" y="371564"/>
                        </a:lnTo>
                        <a:lnTo>
                          <a:pt x="704690" y="368948"/>
                        </a:lnTo>
                        <a:lnTo>
                          <a:pt x="706838" y="368948"/>
                        </a:lnTo>
                        <a:lnTo>
                          <a:pt x="708987" y="363714"/>
                        </a:lnTo>
                        <a:lnTo>
                          <a:pt x="717580" y="363714"/>
                        </a:lnTo>
                        <a:lnTo>
                          <a:pt x="724026" y="368948"/>
                        </a:lnTo>
                        <a:lnTo>
                          <a:pt x="741213" y="350631"/>
                        </a:lnTo>
                        <a:lnTo>
                          <a:pt x="745510" y="334931"/>
                        </a:lnTo>
                        <a:lnTo>
                          <a:pt x="756252" y="327081"/>
                        </a:lnTo>
                        <a:lnTo>
                          <a:pt x="751956" y="319231"/>
                        </a:lnTo>
                        <a:lnTo>
                          <a:pt x="736916" y="319231"/>
                        </a:lnTo>
                        <a:lnTo>
                          <a:pt x="734768" y="313998"/>
                        </a:lnTo>
                        <a:lnTo>
                          <a:pt x="736916" y="303531"/>
                        </a:lnTo>
                        <a:lnTo>
                          <a:pt x="728323" y="285215"/>
                        </a:lnTo>
                        <a:lnTo>
                          <a:pt x="724026" y="282598"/>
                        </a:lnTo>
                        <a:lnTo>
                          <a:pt x="726174" y="269515"/>
                        </a:lnTo>
                        <a:lnTo>
                          <a:pt x="726174" y="261665"/>
                        </a:lnTo>
                        <a:lnTo>
                          <a:pt x="724026" y="261665"/>
                        </a:lnTo>
                        <a:lnTo>
                          <a:pt x="724026" y="245965"/>
                        </a:lnTo>
                        <a:lnTo>
                          <a:pt x="717580" y="230265"/>
                        </a:lnTo>
                        <a:lnTo>
                          <a:pt x="715432" y="230265"/>
                        </a:lnTo>
                        <a:lnTo>
                          <a:pt x="696096" y="206715"/>
                        </a:lnTo>
                        <a:lnTo>
                          <a:pt x="691799" y="198865"/>
                        </a:lnTo>
                        <a:lnTo>
                          <a:pt x="696096" y="191015"/>
                        </a:lnTo>
                        <a:lnTo>
                          <a:pt x="696096" y="180549"/>
                        </a:lnTo>
                        <a:lnTo>
                          <a:pt x="691799" y="175316"/>
                        </a:lnTo>
                        <a:lnTo>
                          <a:pt x="687502" y="172699"/>
                        </a:lnTo>
                        <a:lnTo>
                          <a:pt x="681057" y="162232"/>
                        </a:lnTo>
                        <a:lnTo>
                          <a:pt x="683205" y="159616"/>
                        </a:lnTo>
                        <a:lnTo>
                          <a:pt x="683205" y="151766"/>
                        </a:lnTo>
                        <a:lnTo>
                          <a:pt x="678908" y="154382"/>
                        </a:lnTo>
                        <a:lnTo>
                          <a:pt x="672463" y="149149"/>
                        </a:lnTo>
                        <a:lnTo>
                          <a:pt x="674612" y="143916"/>
                        </a:lnTo>
                        <a:lnTo>
                          <a:pt x="678908" y="138682"/>
                        </a:lnTo>
                        <a:lnTo>
                          <a:pt x="687502" y="136066"/>
                        </a:lnTo>
                        <a:lnTo>
                          <a:pt x="700393" y="138682"/>
                        </a:lnTo>
                        <a:lnTo>
                          <a:pt x="711135" y="138682"/>
                        </a:lnTo>
                        <a:lnTo>
                          <a:pt x="717580" y="141299"/>
                        </a:lnTo>
                        <a:lnTo>
                          <a:pt x="724026" y="141299"/>
                        </a:lnTo>
                        <a:lnTo>
                          <a:pt x="724026" y="136066"/>
                        </a:lnTo>
                        <a:lnTo>
                          <a:pt x="715432" y="128216"/>
                        </a:lnTo>
                        <a:lnTo>
                          <a:pt x="724026" y="117749"/>
                        </a:lnTo>
                        <a:lnTo>
                          <a:pt x="728323" y="115133"/>
                        </a:lnTo>
                        <a:lnTo>
                          <a:pt x="728323" y="104666"/>
                        </a:lnTo>
                        <a:lnTo>
                          <a:pt x="741213" y="88966"/>
                        </a:lnTo>
                        <a:lnTo>
                          <a:pt x="749807" y="75883"/>
                        </a:lnTo>
                        <a:lnTo>
                          <a:pt x="756252" y="70650"/>
                        </a:lnTo>
                        <a:lnTo>
                          <a:pt x="751956" y="54950"/>
                        </a:lnTo>
                        <a:lnTo>
                          <a:pt x="754104" y="52333"/>
                        </a:lnTo>
                        <a:lnTo>
                          <a:pt x="764846" y="52333"/>
                        </a:lnTo>
                        <a:lnTo>
                          <a:pt x="764846" y="39250"/>
                        </a:lnTo>
                        <a:lnTo>
                          <a:pt x="769143" y="34016"/>
                        </a:lnTo>
                        <a:lnTo>
                          <a:pt x="779885" y="34016"/>
                        </a:lnTo>
                        <a:lnTo>
                          <a:pt x="782034" y="28783"/>
                        </a:lnTo>
                        <a:lnTo>
                          <a:pt x="786331" y="26167"/>
                        </a:lnTo>
                        <a:lnTo>
                          <a:pt x="786331" y="15700"/>
                        </a:lnTo>
                        <a:lnTo>
                          <a:pt x="797073" y="10467"/>
                        </a:lnTo>
                        <a:lnTo>
                          <a:pt x="809964" y="15700"/>
                        </a:lnTo>
                        <a:lnTo>
                          <a:pt x="816409" y="15700"/>
                        </a:lnTo>
                        <a:lnTo>
                          <a:pt x="818557" y="10467"/>
                        </a:lnTo>
                        <a:close/>
                      </a:path>
                    </a:pathLst>
                  </a:cu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grpSp>
            <p:sp>
              <p:nvSpPr>
                <p:cNvPr id="10" name="Flowchart: Connector 9"/>
                <p:cNvSpPr/>
                <p:nvPr/>
              </p:nvSpPr>
              <p:spPr>
                <a:xfrm>
                  <a:off x="1160033" y="2015040"/>
                  <a:ext cx="427239" cy="423092"/>
                </a:xfrm>
                <a:prstGeom prst="flowChartConnector">
                  <a:avLst/>
                </a:prstGeom>
                <a:solidFill>
                  <a:schemeClr val="bg2">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1" name="Flowchart: Connector 10"/>
                <p:cNvSpPr/>
                <p:nvPr/>
              </p:nvSpPr>
              <p:spPr>
                <a:xfrm>
                  <a:off x="736031" y="1902448"/>
                  <a:ext cx="302997" cy="300270"/>
                </a:xfrm>
                <a:prstGeom prst="flowChartConnector">
                  <a:avLst/>
                </a:prstGeom>
                <a:solidFill>
                  <a:schemeClr val="bg2">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2" name="Flowchart: Connector 11"/>
                <p:cNvSpPr/>
                <p:nvPr/>
              </p:nvSpPr>
              <p:spPr>
                <a:xfrm>
                  <a:off x="860154" y="1029253"/>
                  <a:ext cx="240862" cy="241683"/>
                </a:xfrm>
                <a:prstGeom prst="flowChartConnector">
                  <a:avLst/>
                </a:prstGeom>
                <a:solidFill>
                  <a:schemeClr val="bg2">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3" name="Flowchart: Connector 12"/>
                <p:cNvSpPr/>
                <p:nvPr/>
              </p:nvSpPr>
              <p:spPr>
                <a:xfrm>
                  <a:off x="860154" y="1759356"/>
                  <a:ext cx="218630" cy="206071"/>
                </a:xfrm>
                <a:prstGeom prst="flowChartConnector">
                  <a:avLst/>
                </a:prstGeom>
                <a:solidFill>
                  <a:schemeClr val="bg2">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4" name="Flowchart: Connector 13"/>
                <p:cNvSpPr/>
                <p:nvPr/>
              </p:nvSpPr>
              <p:spPr>
                <a:xfrm>
                  <a:off x="860154" y="2115504"/>
                  <a:ext cx="218630" cy="206071"/>
                </a:xfrm>
                <a:prstGeom prst="flowChartConnector">
                  <a:avLst/>
                </a:prstGeom>
                <a:solidFill>
                  <a:schemeClr val="bg2">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5" name="Flowchart: Connector 14"/>
                <p:cNvSpPr/>
                <p:nvPr/>
              </p:nvSpPr>
              <p:spPr>
                <a:xfrm>
                  <a:off x="918597" y="1419331"/>
                  <a:ext cx="120431" cy="125900"/>
                </a:xfrm>
                <a:prstGeom prst="flowChartConnector">
                  <a:avLst/>
                </a:prstGeom>
                <a:solidFill>
                  <a:schemeClr val="bg2">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6" name="Flowchart: Connector 15"/>
                <p:cNvSpPr/>
                <p:nvPr/>
              </p:nvSpPr>
              <p:spPr>
                <a:xfrm>
                  <a:off x="1299979" y="1783870"/>
                  <a:ext cx="120431" cy="125900"/>
                </a:xfrm>
                <a:prstGeom prst="flowChartConnector">
                  <a:avLst/>
                </a:prstGeom>
                <a:solidFill>
                  <a:schemeClr val="bg2">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7" name="Flowchart: Connector 16"/>
                <p:cNvSpPr/>
                <p:nvPr/>
              </p:nvSpPr>
              <p:spPr>
                <a:xfrm>
                  <a:off x="1213665" y="1967783"/>
                  <a:ext cx="120431" cy="125900"/>
                </a:xfrm>
                <a:prstGeom prst="flowChartConnector">
                  <a:avLst/>
                </a:prstGeom>
                <a:solidFill>
                  <a:schemeClr val="bg2">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8" name="Flowchart: Connector 17"/>
                <p:cNvSpPr/>
                <p:nvPr/>
              </p:nvSpPr>
              <p:spPr>
                <a:xfrm>
                  <a:off x="827313" y="1228378"/>
                  <a:ext cx="120431" cy="125900"/>
                </a:xfrm>
                <a:prstGeom prst="flowChartConnector">
                  <a:avLst/>
                </a:prstGeom>
                <a:solidFill>
                  <a:schemeClr val="bg2">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grpSp>
          <p:sp>
            <p:nvSpPr>
              <p:cNvPr id="8" name="Donut 7"/>
              <p:cNvSpPr/>
              <p:nvPr/>
            </p:nvSpPr>
            <p:spPr>
              <a:xfrm>
                <a:off x="503726" y="1584605"/>
                <a:ext cx="1470207" cy="139060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black"/>
                  </a:solidFill>
                </a:endParaRPr>
              </a:p>
            </p:txBody>
          </p:sp>
        </p:grpSp>
        <p:grpSp>
          <p:nvGrpSpPr>
            <p:cNvPr id="25" name="Group 24"/>
            <p:cNvGrpSpPr/>
            <p:nvPr/>
          </p:nvGrpSpPr>
          <p:grpSpPr>
            <a:xfrm>
              <a:off x="5204701" y="2078378"/>
              <a:ext cx="668627" cy="613566"/>
              <a:chOff x="1184671" y="3127613"/>
              <a:chExt cx="1470207" cy="1390608"/>
            </a:xfrm>
          </p:grpSpPr>
          <p:sp>
            <p:nvSpPr>
              <p:cNvPr id="26" name="Donut 25"/>
              <p:cNvSpPr/>
              <p:nvPr/>
            </p:nvSpPr>
            <p:spPr>
              <a:xfrm>
                <a:off x="1184671" y="3127613"/>
                <a:ext cx="1470207" cy="139060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black"/>
                  </a:solidFill>
                </a:endParaRPr>
              </a:p>
            </p:txBody>
          </p:sp>
          <p:grpSp>
            <p:nvGrpSpPr>
              <p:cNvPr id="27" name="Group 26"/>
              <p:cNvGrpSpPr/>
              <p:nvPr/>
            </p:nvGrpSpPr>
            <p:grpSpPr>
              <a:xfrm>
                <a:off x="1353391" y="3485531"/>
                <a:ext cx="1132765" cy="674771"/>
                <a:chOff x="9306533" y="2838986"/>
                <a:chExt cx="1132765" cy="674771"/>
              </a:xfrm>
            </p:grpSpPr>
            <p:grpSp>
              <p:nvGrpSpPr>
                <p:cNvPr id="28" name="Group 27"/>
                <p:cNvGrpSpPr/>
                <p:nvPr/>
              </p:nvGrpSpPr>
              <p:grpSpPr>
                <a:xfrm>
                  <a:off x="9306533" y="2838986"/>
                  <a:ext cx="1132765" cy="674771"/>
                  <a:chOff x="5882185" y="2961709"/>
                  <a:chExt cx="1501254" cy="802158"/>
                </a:xfrm>
                <a:solidFill>
                  <a:schemeClr val="bg2"/>
                </a:solidFill>
              </p:grpSpPr>
              <p:sp>
                <p:nvSpPr>
                  <p:cNvPr id="31" name="Multiply 30"/>
                  <p:cNvSpPr/>
                  <p:nvPr/>
                </p:nvSpPr>
                <p:spPr>
                  <a:xfrm>
                    <a:off x="5882185" y="2961709"/>
                    <a:ext cx="1501254" cy="799020"/>
                  </a:xfrm>
                  <a:prstGeom prst="mathMultiply">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32" name="Flowchart: Process 31"/>
                  <p:cNvSpPr/>
                  <p:nvPr/>
                </p:nvSpPr>
                <p:spPr>
                  <a:xfrm>
                    <a:off x="6544102" y="2966054"/>
                    <a:ext cx="204716" cy="797813"/>
                  </a:xfrm>
                  <a:prstGeom prst="flowChartProcess">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grpSp>
            <p:cxnSp>
              <p:nvCxnSpPr>
                <p:cNvPr id="29" name="Straight Connector 28"/>
                <p:cNvCxnSpPr/>
                <p:nvPr/>
              </p:nvCxnSpPr>
              <p:spPr>
                <a:xfrm>
                  <a:off x="9883214" y="2907410"/>
                  <a:ext cx="0" cy="54961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9853865" y="2909187"/>
                  <a:ext cx="65800" cy="565792"/>
                </a:xfrm>
                <a:custGeom>
                  <a:avLst/>
                  <a:gdLst>
                    <a:gd name="connsiteX0" fmla="*/ 4019 w 144998"/>
                    <a:gd name="connsiteY0" fmla="*/ 0 h 565792"/>
                    <a:gd name="connsiteX1" fmla="*/ 144989 w 144998"/>
                    <a:gd name="connsiteY1" fmla="*/ 64770 h 565792"/>
                    <a:gd name="connsiteX2" fmla="*/ 11639 w 144998"/>
                    <a:gd name="connsiteY2" fmla="*/ 209550 h 565792"/>
                    <a:gd name="connsiteX3" fmla="*/ 129749 w 144998"/>
                    <a:gd name="connsiteY3" fmla="*/ 331470 h 565792"/>
                    <a:gd name="connsiteX4" fmla="*/ 209 w 144998"/>
                    <a:gd name="connsiteY4" fmla="*/ 457200 h 565792"/>
                    <a:gd name="connsiteX5" fmla="*/ 99269 w 144998"/>
                    <a:gd name="connsiteY5" fmla="*/ 556260 h 565792"/>
                    <a:gd name="connsiteX6" fmla="*/ 91649 w 144998"/>
                    <a:gd name="connsiteY6" fmla="*/ 556260 h 56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998" h="565792">
                      <a:moveTo>
                        <a:pt x="4019" y="0"/>
                      </a:moveTo>
                      <a:cubicBezTo>
                        <a:pt x="73869" y="14922"/>
                        <a:pt x="143719" y="29845"/>
                        <a:pt x="144989" y="64770"/>
                      </a:cubicBezTo>
                      <a:cubicBezTo>
                        <a:pt x="146259" y="99695"/>
                        <a:pt x="14179" y="165100"/>
                        <a:pt x="11639" y="209550"/>
                      </a:cubicBezTo>
                      <a:cubicBezTo>
                        <a:pt x="9099" y="254000"/>
                        <a:pt x="131654" y="290195"/>
                        <a:pt x="129749" y="331470"/>
                      </a:cubicBezTo>
                      <a:cubicBezTo>
                        <a:pt x="127844" y="372745"/>
                        <a:pt x="5289" y="419735"/>
                        <a:pt x="209" y="457200"/>
                      </a:cubicBezTo>
                      <a:cubicBezTo>
                        <a:pt x="-4871" y="494665"/>
                        <a:pt x="84029" y="539750"/>
                        <a:pt x="99269" y="556260"/>
                      </a:cubicBezTo>
                      <a:cubicBezTo>
                        <a:pt x="114509" y="572770"/>
                        <a:pt x="103079" y="564515"/>
                        <a:pt x="91649" y="556260"/>
                      </a:cubicBezTo>
                    </a:path>
                  </a:pathLst>
                </a:cu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grpSp>
        </p:grpSp>
        <p:grpSp>
          <p:nvGrpSpPr>
            <p:cNvPr id="33" name="Group 32"/>
            <p:cNvGrpSpPr/>
            <p:nvPr/>
          </p:nvGrpSpPr>
          <p:grpSpPr>
            <a:xfrm>
              <a:off x="5796595" y="2911791"/>
              <a:ext cx="668627" cy="613566"/>
              <a:chOff x="2486156" y="4344539"/>
              <a:chExt cx="1470207" cy="1390608"/>
            </a:xfrm>
          </p:grpSpPr>
          <p:sp>
            <p:nvSpPr>
              <p:cNvPr id="34" name="Donut 33"/>
              <p:cNvSpPr/>
              <p:nvPr/>
            </p:nvSpPr>
            <p:spPr>
              <a:xfrm>
                <a:off x="2486156" y="4344539"/>
                <a:ext cx="1470207" cy="139060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black"/>
                  </a:solidFill>
                </a:endParaRPr>
              </a:p>
            </p:txBody>
          </p:sp>
          <p:pic>
            <p:nvPicPr>
              <p:cNvPr id="35" name="Picture 99" descr="https://cdn2.iconfinder.com/data/icons/medicine-9/512/medication-512.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5688" t="3794" r="25790" b="3365"/>
              <a:stretch/>
            </p:blipFill>
            <p:spPr bwMode="auto">
              <a:xfrm>
                <a:off x="2941239" y="4683689"/>
                <a:ext cx="560040" cy="712308"/>
              </a:xfrm>
              <a:prstGeom prst="rect">
                <a:avLst/>
              </a:prstGeom>
              <a:noFill/>
              <a:extLst>
                <a:ext uri="{909E8E84-426E-40DD-AFC4-6F175D3DCCD1}">
                  <a14:hiddenFill xmlns:a14="http://schemas.microsoft.com/office/drawing/2010/main">
                    <a:solidFill>
                      <a:srgbClr val="FFFFFF"/>
                    </a:solidFill>
                  </a14:hiddenFill>
                </a:ext>
              </a:extLst>
            </p:spPr>
          </p:pic>
        </p:grpSp>
        <p:sp>
          <p:nvSpPr>
            <p:cNvPr id="72" name="Donut 71"/>
            <p:cNvSpPr/>
            <p:nvPr/>
          </p:nvSpPr>
          <p:spPr>
            <a:xfrm>
              <a:off x="2701437" y="3914388"/>
              <a:ext cx="668627" cy="613566"/>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black"/>
                </a:solidFill>
              </a:endParaRPr>
            </a:p>
          </p:txBody>
        </p:sp>
        <p:sp>
          <p:nvSpPr>
            <p:cNvPr id="98" name="Flowchart: Connector 97"/>
            <p:cNvSpPr/>
            <p:nvPr/>
          </p:nvSpPr>
          <p:spPr>
            <a:xfrm>
              <a:off x="3598452" y="2716985"/>
              <a:ext cx="1961798" cy="2036656"/>
            </a:xfrm>
            <a:prstGeom prst="flowChartConnector">
              <a:avLst/>
            </a:prstGeom>
            <a:solidFill>
              <a:schemeClr val="bg1"/>
            </a:solidFill>
            <a:ln w="28575">
              <a:solidFill>
                <a:srgbClr val="00B0F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01" name="TextBox 100"/>
            <p:cNvSpPr txBox="1"/>
            <p:nvPr/>
          </p:nvSpPr>
          <p:spPr>
            <a:xfrm>
              <a:off x="3944672" y="1437709"/>
              <a:ext cx="1277638" cy="276999"/>
            </a:xfrm>
            <a:prstGeom prst="rect">
              <a:avLst/>
            </a:prstGeom>
            <a:noFill/>
          </p:spPr>
          <p:txBody>
            <a:bodyPr wrap="square" rtlCol="0">
              <a:spAutoFit/>
            </a:bodyPr>
            <a:lstStyle/>
            <a:p>
              <a:pPr algn="ctr" defTabSz="685800"/>
              <a:r>
                <a:rPr lang="en-GB" sz="1200" b="1" dirty="0">
                  <a:solidFill>
                    <a:prstClr val="black"/>
                  </a:solidFill>
                </a:rPr>
                <a:t>Demographics</a:t>
              </a:r>
              <a:endParaRPr lang="en-GB" sz="1050" b="1" dirty="0">
                <a:solidFill>
                  <a:prstClr val="black"/>
                </a:solidFill>
              </a:endParaRPr>
            </a:p>
          </p:txBody>
        </p:sp>
        <p:sp>
          <p:nvSpPr>
            <p:cNvPr id="102" name="TextBox 101"/>
            <p:cNvSpPr txBox="1"/>
            <p:nvPr/>
          </p:nvSpPr>
          <p:spPr>
            <a:xfrm>
              <a:off x="5784280" y="2130569"/>
              <a:ext cx="2023649" cy="461665"/>
            </a:xfrm>
            <a:prstGeom prst="rect">
              <a:avLst/>
            </a:prstGeom>
            <a:noFill/>
          </p:spPr>
          <p:txBody>
            <a:bodyPr wrap="square" rtlCol="0">
              <a:spAutoFit/>
            </a:bodyPr>
            <a:lstStyle/>
            <a:p>
              <a:pPr algn="ctr" defTabSz="685800"/>
              <a:r>
                <a:rPr lang="en-GB" sz="1200" b="1" dirty="0">
                  <a:solidFill>
                    <a:prstClr val="black"/>
                  </a:solidFill>
                </a:rPr>
                <a:t>Allergies / Adverse reactions</a:t>
              </a:r>
            </a:p>
          </p:txBody>
        </p:sp>
        <p:sp>
          <p:nvSpPr>
            <p:cNvPr id="103" name="TextBox 102"/>
            <p:cNvSpPr txBox="1"/>
            <p:nvPr/>
          </p:nvSpPr>
          <p:spPr>
            <a:xfrm>
              <a:off x="6516403" y="2935452"/>
              <a:ext cx="1352024" cy="600164"/>
            </a:xfrm>
            <a:prstGeom prst="rect">
              <a:avLst/>
            </a:prstGeom>
            <a:noFill/>
          </p:spPr>
          <p:txBody>
            <a:bodyPr wrap="square" rtlCol="0">
              <a:spAutoFit/>
            </a:bodyPr>
            <a:lstStyle/>
            <a:p>
              <a:pPr algn="ctr" defTabSz="685800"/>
              <a:r>
                <a:rPr lang="en-GB" sz="1200" b="1" dirty="0">
                  <a:solidFill>
                    <a:prstClr val="black"/>
                  </a:solidFill>
                </a:rPr>
                <a:t>Medication </a:t>
              </a:r>
              <a:r>
                <a:rPr lang="en-GB" sz="1050" dirty="0">
                  <a:solidFill>
                    <a:prstClr val="black"/>
                  </a:solidFill>
                </a:rPr>
                <a:t>(dose, quantity and last issued date)</a:t>
              </a:r>
              <a:r>
                <a:rPr lang="en-GB" sz="1050" b="1" dirty="0">
                  <a:solidFill>
                    <a:prstClr val="black"/>
                  </a:solidFill>
                </a:rPr>
                <a:t> </a:t>
              </a:r>
            </a:p>
          </p:txBody>
        </p:sp>
        <p:sp>
          <p:nvSpPr>
            <p:cNvPr id="104" name="TextBox 103"/>
            <p:cNvSpPr txBox="1"/>
            <p:nvPr/>
          </p:nvSpPr>
          <p:spPr>
            <a:xfrm>
              <a:off x="6524497" y="4085548"/>
              <a:ext cx="1343929" cy="276999"/>
            </a:xfrm>
            <a:prstGeom prst="rect">
              <a:avLst/>
            </a:prstGeom>
            <a:noFill/>
          </p:spPr>
          <p:txBody>
            <a:bodyPr wrap="square" rtlCol="0">
              <a:spAutoFit/>
            </a:bodyPr>
            <a:lstStyle/>
            <a:p>
              <a:pPr algn="ctr" defTabSz="685800"/>
              <a:r>
                <a:rPr lang="en-GB" sz="1200" b="1" dirty="0">
                  <a:solidFill>
                    <a:prstClr val="black"/>
                  </a:solidFill>
                </a:rPr>
                <a:t>Immunisations</a:t>
              </a:r>
            </a:p>
          </p:txBody>
        </p:sp>
        <p:sp>
          <p:nvSpPr>
            <p:cNvPr id="105" name="TextBox 104"/>
            <p:cNvSpPr txBox="1"/>
            <p:nvPr/>
          </p:nvSpPr>
          <p:spPr>
            <a:xfrm>
              <a:off x="5985382" y="4878574"/>
              <a:ext cx="1644933" cy="600164"/>
            </a:xfrm>
            <a:prstGeom prst="rect">
              <a:avLst/>
            </a:prstGeom>
            <a:noFill/>
          </p:spPr>
          <p:txBody>
            <a:bodyPr wrap="square" rtlCol="0">
              <a:spAutoFit/>
            </a:bodyPr>
            <a:lstStyle/>
            <a:p>
              <a:pPr algn="ctr" defTabSz="685800"/>
              <a:r>
                <a:rPr lang="en-GB" sz="1200" b="1" dirty="0">
                  <a:solidFill>
                    <a:prstClr val="black"/>
                  </a:solidFill>
                </a:rPr>
                <a:t>Results </a:t>
              </a:r>
              <a:r>
                <a:rPr lang="en-GB" sz="1050" dirty="0">
                  <a:solidFill>
                    <a:prstClr val="black"/>
                  </a:solidFill>
                </a:rPr>
                <a:t>(numerical values and normal range)</a:t>
              </a:r>
              <a:r>
                <a:rPr lang="en-GB" sz="1050" b="1" dirty="0">
                  <a:solidFill>
                    <a:prstClr val="black"/>
                  </a:solidFill>
                </a:rPr>
                <a:t> </a:t>
              </a:r>
            </a:p>
          </p:txBody>
        </p:sp>
        <p:sp>
          <p:nvSpPr>
            <p:cNvPr id="106" name="TextBox 105"/>
            <p:cNvSpPr txBox="1"/>
            <p:nvPr/>
          </p:nvSpPr>
          <p:spPr>
            <a:xfrm>
              <a:off x="3886056" y="5727466"/>
              <a:ext cx="1404199" cy="276999"/>
            </a:xfrm>
            <a:prstGeom prst="rect">
              <a:avLst/>
            </a:prstGeom>
            <a:noFill/>
          </p:spPr>
          <p:txBody>
            <a:bodyPr wrap="square" rtlCol="0">
              <a:spAutoFit/>
            </a:bodyPr>
            <a:lstStyle/>
            <a:p>
              <a:pPr algn="ctr" defTabSz="685800"/>
              <a:r>
                <a:rPr lang="en-GB" sz="1200" b="1" dirty="0">
                  <a:solidFill>
                    <a:prstClr val="black"/>
                  </a:solidFill>
                </a:rPr>
                <a:t>Values </a:t>
              </a:r>
              <a:r>
                <a:rPr lang="en-GB" sz="1050" dirty="0">
                  <a:solidFill>
                    <a:prstClr val="black"/>
                  </a:solidFill>
                </a:rPr>
                <a:t>(BP, PERF)</a:t>
              </a:r>
            </a:p>
          </p:txBody>
        </p:sp>
        <p:sp>
          <p:nvSpPr>
            <p:cNvPr id="107" name="TextBox 106"/>
            <p:cNvSpPr txBox="1"/>
            <p:nvPr/>
          </p:nvSpPr>
          <p:spPr>
            <a:xfrm>
              <a:off x="1323867" y="4985269"/>
              <a:ext cx="2053330" cy="276999"/>
            </a:xfrm>
            <a:prstGeom prst="rect">
              <a:avLst/>
            </a:prstGeom>
            <a:noFill/>
          </p:spPr>
          <p:txBody>
            <a:bodyPr wrap="square" rtlCol="0">
              <a:spAutoFit/>
            </a:bodyPr>
            <a:lstStyle/>
            <a:p>
              <a:pPr algn="ctr" defTabSz="685800"/>
              <a:r>
                <a:rPr lang="en-GB" sz="1200" b="1" dirty="0">
                  <a:solidFill>
                    <a:prstClr val="black"/>
                  </a:solidFill>
                </a:rPr>
                <a:t>Problems / Diagnoses</a:t>
              </a:r>
            </a:p>
          </p:txBody>
        </p:sp>
        <p:sp>
          <p:nvSpPr>
            <p:cNvPr id="108" name="TextBox 107"/>
            <p:cNvSpPr txBox="1"/>
            <p:nvPr/>
          </p:nvSpPr>
          <p:spPr>
            <a:xfrm>
              <a:off x="1217446" y="3783375"/>
              <a:ext cx="1402103" cy="1154162"/>
            </a:xfrm>
            <a:prstGeom prst="rect">
              <a:avLst/>
            </a:prstGeom>
            <a:noFill/>
          </p:spPr>
          <p:txBody>
            <a:bodyPr wrap="square" rtlCol="0">
              <a:spAutoFit/>
            </a:bodyPr>
            <a:lstStyle/>
            <a:p>
              <a:pPr algn="ctr" defTabSz="685800"/>
              <a:r>
                <a:rPr lang="en-GB" sz="1200" b="1" dirty="0">
                  <a:solidFill>
                    <a:prstClr val="black"/>
                  </a:solidFill>
                </a:rPr>
                <a:t>Procedure Codes </a:t>
              </a:r>
              <a:r>
                <a:rPr lang="en-GB" sz="1050" dirty="0">
                  <a:solidFill>
                    <a:prstClr val="black"/>
                  </a:solidFill>
                </a:rPr>
                <a:t>(medical or surgical)</a:t>
              </a:r>
              <a:r>
                <a:rPr lang="en-GB" sz="1050" b="1" dirty="0">
                  <a:solidFill>
                    <a:prstClr val="black"/>
                  </a:solidFill>
                </a:rPr>
                <a:t> and </a:t>
              </a:r>
              <a:r>
                <a:rPr lang="en-GB" sz="1200" b="1" dirty="0">
                  <a:solidFill>
                    <a:prstClr val="black"/>
                  </a:solidFill>
                </a:rPr>
                <a:t>codes in consultation </a:t>
              </a:r>
              <a:r>
                <a:rPr lang="en-GB" sz="1050" dirty="0">
                  <a:solidFill>
                    <a:prstClr val="black"/>
                  </a:solidFill>
                </a:rPr>
                <a:t>(signs, symptoms)  </a:t>
              </a:r>
            </a:p>
          </p:txBody>
        </p:sp>
        <p:sp>
          <p:nvSpPr>
            <p:cNvPr id="109" name="TextBox 108"/>
            <p:cNvSpPr txBox="1"/>
            <p:nvPr/>
          </p:nvSpPr>
          <p:spPr>
            <a:xfrm>
              <a:off x="1153423" y="2804263"/>
              <a:ext cx="1481834" cy="807913"/>
            </a:xfrm>
            <a:prstGeom prst="rect">
              <a:avLst/>
            </a:prstGeom>
            <a:noFill/>
          </p:spPr>
          <p:txBody>
            <a:bodyPr wrap="square" rtlCol="0">
              <a:spAutoFit/>
            </a:bodyPr>
            <a:lstStyle/>
            <a:p>
              <a:pPr algn="ctr" defTabSz="685800"/>
              <a:r>
                <a:rPr lang="en-GB" sz="1200" b="1" dirty="0">
                  <a:solidFill>
                    <a:prstClr val="black"/>
                  </a:solidFill>
                </a:rPr>
                <a:t>Codes showing referral made or letters received </a:t>
              </a:r>
              <a:r>
                <a:rPr lang="en-GB" sz="1050" dirty="0">
                  <a:solidFill>
                    <a:prstClr val="black"/>
                  </a:solidFill>
                </a:rPr>
                <a:t>(no attachments)</a:t>
              </a:r>
              <a:r>
                <a:rPr lang="en-GB" sz="1050" b="1" dirty="0">
                  <a:solidFill>
                    <a:prstClr val="black"/>
                  </a:solidFill>
                </a:rPr>
                <a:t> </a:t>
              </a:r>
            </a:p>
          </p:txBody>
        </p:sp>
        <p:sp>
          <p:nvSpPr>
            <p:cNvPr id="110" name="TextBox 109"/>
            <p:cNvSpPr txBox="1"/>
            <p:nvPr/>
          </p:nvSpPr>
          <p:spPr>
            <a:xfrm>
              <a:off x="2083512" y="2107052"/>
              <a:ext cx="1149987" cy="438582"/>
            </a:xfrm>
            <a:prstGeom prst="rect">
              <a:avLst/>
            </a:prstGeom>
            <a:noFill/>
          </p:spPr>
          <p:txBody>
            <a:bodyPr wrap="square" rtlCol="0">
              <a:spAutoFit/>
            </a:bodyPr>
            <a:lstStyle/>
            <a:p>
              <a:pPr algn="ctr" defTabSz="685800"/>
              <a:r>
                <a:rPr lang="en-GB" sz="1200" b="1" dirty="0">
                  <a:solidFill>
                    <a:prstClr val="black"/>
                  </a:solidFill>
                </a:rPr>
                <a:t>Other codes </a:t>
              </a:r>
              <a:r>
                <a:rPr lang="en-GB" sz="1050" dirty="0">
                  <a:solidFill>
                    <a:prstClr val="black"/>
                  </a:solidFill>
                </a:rPr>
                <a:t>(ethnicity, QOF)</a:t>
              </a:r>
            </a:p>
          </p:txBody>
        </p:sp>
        <p:grpSp>
          <p:nvGrpSpPr>
            <p:cNvPr id="114" name="Group 113"/>
            <p:cNvGrpSpPr/>
            <p:nvPr/>
          </p:nvGrpSpPr>
          <p:grpSpPr>
            <a:xfrm>
              <a:off x="5804690" y="3905303"/>
              <a:ext cx="668627" cy="613566"/>
              <a:chOff x="4235344" y="4496939"/>
              <a:chExt cx="1470207" cy="1390608"/>
            </a:xfrm>
          </p:grpSpPr>
          <p:sp>
            <p:nvSpPr>
              <p:cNvPr id="115" name="Donut 114"/>
              <p:cNvSpPr/>
              <p:nvPr/>
            </p:nvSpPr>
            <p:spPr>
              <a:xfrm>
                <a:off x="4235344" y="4496939"/>
                <a:ext cx="1470207" cy="139060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black"/>
                  </a:solidFill>
                </a:endParaRPr>
              </a:p>
            </p:txBody>
          </p:sp>
          <p:pic>
            <p:nvPicPr>
              <p:cNvPr id="116" name="Picture 2" descr="http://1yaj3q2k9muz1rlxii3mp8wz.wpengine.netdna-cdn.com/wp-content/uploads/2014/11/icon_42151.pn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4468" y="4777861"/>
                <a:ext cx="848228" cy="8482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p:cNvGrpSpPr/>
            <p:nvPr/>
          </p:nvGrpSpPr>
          <p:grpSpPr>
            <a:xfrm>
              <a:off x="5204701" y="4741616"/>
              <a:ext cx="668627" cy="613566"/>
              <a:chOff x="6016593" y="5039843"/>
              <a:chExt cx="1470207" cy="1390608"/>
            </a:xfrm>
          </p:grpSpPr>
          <p:sp>
            <p:nvSpPr>
              <p:cNvPr id="138" name="Donut 137"/>
              <p:cNvSpPr/>
              <p:nvPr/>
            </p:nvSpPr>
            <p:spPr>
              <a:xfrm>
                <a:off x="6016593" y="5039843"/>
                <a:ext cx="1470207" cy="139060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black"/>
                  </a:solidFill>
                </a:endParaRPr>
              </a:p>
            </p:txBody>
          </p:sp>
          <p:grpSp>
            <p:nvGrpSpPr>
              <p:cNvPr id="139" name="Group 138"/>
              <p:cNvGrpSpPr/>
              <p:nvPr/>
            </p:nvGrpSpPr>
            <p:grpSpPr>
              <a:xfrm>
                <a:off x="6398051" y="5352906"/>
                <a:ext cx="707289" cy="764482"/>
                <a:chOff x="2587242" y="3077710"/>
                <a:chExt cx="1247619" cy="1427214"/>
              </a:xfrm>
            </p:grpSpPr>
            <p:grpSp>
              <p:nvGrpSpPr>
                <p:cNvPr id="140" name="Group 139"/>
                <p:cNvGrpSpPr/>
                <p:nvPr/>
              </p:nvGrpSpPr>
              <p:grpSpPr>
                <a:xfrm>
                  <a:off x="2587242" y="3077710"/>
                  <a:ext cx="1247619" cy="1427214"/>
                  <a:chOff x="2713636" y="3595688"/>
                  <a:chExt cx="1247619" cy="1427214"/>
                </a:xfrm>
              </p:grpSpPr>
              <p:sp>
                <p:nvSpPr>
                  <p:cNvPr id="145" name="Rounded Rectangle 144"/>
                  <p:cNvSpPr/>
                  <p:nvPr/>
                </p:nvSpPr>
                <p:spPr>
                  <a:xfrm>
                    <a:off x="2784711" y="3842661"/>
                    <a:ext cx="1078173" cy="816679"/>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grpSp>
                <p:nvGrpSpPr>
                  <p:cNvPr id="146" name="Group 145"/>
                  <p:cNvGrpSpPr/>
                  <p:nvPr/>
                </p:nvGrpSpPr>
                <p:grpSpPr>
                  <a:xfrm>
                    <a:off x="2713636" y="4725400"/>
                    <a:ext cx="1247619" cy="98364"/>
                    <a:chOff x="2713636" y="4725400"/>
                    <a:chExt cx="1247619" cy="98364"/>
                  </a:xfrm>
                  <a:solidFill>
                    <a:schemeClr val="bg2"/>
                  </a:solidFill>
                </p:grpSpPr>
                <p:sp>
                  <p:nvSpPr>
                    <p:cNvPr id="151" name="Rectangle 150"/>
                    <p:cNvSpPr/>
                    <p:nvPr/>
                  </p:nvSpPr>
                  <p:spPr>
                    <a:xfrm>
                      <a:off x="2841784" y="4725400"/>
                      <a:ext cx="993929" cy="982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52" name="Trapezoid 151"/>
                    <p:cNvSpPr/>
                    <p:nvPr/>
                  </p:nvSpPr>
                  <p:spPr>
                    <a:xfrm>
                      <a:off x="2713636" y="4725400"/>
                      <a:ext cx="256296" cy="98265"/>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53" name="Trapezoid 152"/>
                    <p:cNvSpPr/>
                    <p:nvPr/>
                  </p:nvSpPr>
                  <p:spPr>
                    <a:xfrm>
                      <a:off x="3704959" y="4725400"/>
                      <a:ext cx="256296" cy="98364"/>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grpSp>
              <p:sp>
                <p:nvSpPr>
                  <p:cNvPr id="147" name="Rectangle 146"/>
                  <p:cNvSpPr/>
                  <p:nvPr/>
                </p:nvSpPr>
                <p:spPr>
                  <a:xfrm>
                    <a:off x="3143770" y="3705225"/>
                    <a:ext cx="368574" cy="857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48" name="Flowchart: Delay 147"/>
                  <p:cNvSpPr/>
                  <p:nvPr/>
                </p:nvSpPr>
                <p:spPr>
                  <a:xfrm rot="16200000">
                    <a:off x="3267337" y="3563542"/>
                    <a:ext cx="121442" cy="185733"/>
                  </a:xfrm>
                  <a:prstGeom prst="flowChartDelay">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49" name="Parallelogram 148"/>
                  <p:cNvSpPr/>
                  <p:nvPr/>
                </p:nvSpPr>
                <p:spPr>
                  <a:xfrm>
                    <a:off x="3015622" y="4794349"/>
                    <a:ext cx="128148" cy="228553"/>
                  </a:xfrm>
                  <a:prstGeom prst="parallelogram">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50" name="Parallelogram 149"/>
                  <p:cNvSpPr/>
                  <p:nvPr/>
                </p:nvSpPr>
                <p:spPr>
                  <a:xfrm flipH="1">
                    <a:off x="3512344" y="4794348"/>
                    <a:ext cx="125612" cy="228554"/>
                  </a:xfrm>
                  <a:prstGeom prst="parallelogram">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grpSp>
            <p:grpSp>
              <p:nvGrpSpPr>
                <p:cNvPr id="141" name="Group 140"/>
                <p:cNvGrpSpPr/>
                <p:nvPr/>
              </p:nvGrpSpPr>
              <p:grpSpPr>
                <a:xfrm>
                  <a:off x="2850600" y="3459302"/>
                  <a:ext cx="727965" cy="445855"/>
                  <a:chOff x="2850600" y="3459302"/>
                  <a:chExt cx="727965" cy="445855"/>
                </a:xfrm>
              </p:grpSpPr>
              <p:cxnSp>
                <p:nvCxnSpPr>
                  <p:cNvPr id="142" name="Straight Arrow Connector 141"/>
                  <p:cNvCxnSpPr/>
                  <p:nvPr/>
                </p:nvCxnSpPr>
                <p:spPr>
                  <a:xfrm flipV="1">
                    <a:off x="3212354" y="3459302"/>
                    <a:ext cx="366211" cy="382890"/>
                  </a:xfrm>
                  <a:prstGeom prst="straightConnector1">
                    <a:avLst/>
                  </a:prstGeom>
                  <a:ln w="5715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V="1">
                    <a:off x="2850600" y="3662853"/>
                    <a:ext cx="202195" cy="242304"/>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3045733" y="3634605"/>
                    <a:ext cx="166621" cy="242196"/>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154" name="Group 153"/>
            <p:cNvGrpSpPr/>
            <p:nvPr/>
          </p:nvGrpSpPr>
          <p:grpSpPr>
            <a:xfrm>
              <a:off x="4253840" y="5039982"/>
              <a:ext cx="668627" cy="613566"/>
              <a:chOff x="7204638" y="3574917"/>
              <a:chExt cx="1470207" cy="1390608"/>
            </a:xfrm>
          </p:grpSpPr>
          <p:sp>
            <p:nvSpPr>
              <p:cNvPr id="155" name="Donut 154"/>
              <p:cNvSpPr/>
              <p:nvPr/>
            </p:nvSpPr>
            <p:spPr>
              <a:xfrm>
                <a:off x="7204638" y="3574917"/>
                <a:ext cx="1470207" cy="139060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black"/>
                  </a:solidFill>
                </a:endParaRPr>
              </a:p>
            </p:txBody>
          </p:sp>
          <p:pic>
            <p:nvPicPr>
              <p:cNvPr id="156" name="Picture 8" descr="https://cdn2.iconfinder.com/data/icons/medical-equipment-supplies-1/256/Blood_Pressure_Kit-512.png"/>
              <p:cNvPicPr>
                <a:picLocks noChangeAspect="1" noChangeArrowheads="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38398" y="3843678"/>
                <a:ext cx="839387" cy="8393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9" name="Group 168"/>
            <p:cNvGrpSpPr/>
            <p:nvPr/>
          </p:nvGrpSpPr>
          <p:grpSpPr>
            <a:xfrm>
              <a:off x="3289363" y="4753640"/>
              <a:ext cx="668627" cy="613566"/>
              <a:chOff x="7188921" y="1900532"/>
              <a:chExt cx="1470207" cy="1390608"/>
            </a:xfrm>
          </p:grpSpPr>
          <p:sp>
            <p:nvSpPr>
              <p:cNvPr id="170" name="Donut 169"/>
              <p:cNvSpPr/>
              <p:nvPr/>
            </p:nvSpPr>
            <p:spPr>
              <a:xfrm>
                <a:off x="7188921" y="1900532"/>
                <a:ext cx="1470207" cy="139060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black"/>
                  </a:solidFill>
                </a:endParaRPr>
              </a:p>
            </p:txBody>
          </p:sp>
          <p:grpSp>
            <p:nvGrpSpPr>
              <p:cNvPr id="171" name="Group 170"/>
              <p:cNvGrpSpPr/>
              <p:nvPr/>
            </p:nvGrpSpPr>
            <p:grpSpPr>
              <a:xfrm>
                <a:off x="7395148" y="2294213"/>
                <a:ext cx="1057751" cy="551574"/>
                <a:chOff x="3728004" y="3225051"/>
                <a:chExt cx="2507491" cy="1389851"/>
              </a:xfrm>
            </p:grpSpPr>
            <p:sp>
              <p:nvSpPr>
                <p:cNvPr id="172" name="Rectangle 1048"/>
                <p:cNvSpPr/>
                <p:nvPr/>
              </p:nvSpPr>
              <p:spPr>
                <a:xfrm rot="2021277" flipV="1">
                  <a:off x="3728004" y="3288674"/>
                  <a:ext cx="2507491" cy="1326228"/>
                </a:xfrm>
                <a:custGeom>
                  <a:avLst/>
                  <a:gdLst/>
                  <a:ahLst/>
                  <a:cxnLst/>
                  <a:rect l="l" t="t" r="r" b="b"/>
                  <a:pathLst>
                    <a:path w="1099903" h="553045">
                      <a:moveTo>
                        <a:pt x="125235" y="505628"/>
                      </a:moveTo>
                      <a:cubicBezTo>
                        <a:pt x="253479" y="591117"/>
                        <a:pt x="425818" y="557845"/>
                        <a:pt x="510166" y="431314"/>
                      </a:cubicBezTo>
                      <a:cubicBezTo>
                        <a:pt x="529967" y="401609"/>
                        <a:pt x="543159" y="369405"/>
                        <a:pt x="549527" y="336288"/>
                      </a:cubicBezTo>
                      <a:lnTo>
                        <a:pt x="1099903" y="336288"/>
                      </a:lnTo>
                      <a:lnTo>
                        <a:pt x="1099903" y="188143"/>
                      </a:lnTo>
                      <a:lnTo>
                        <a:pt x="539080" y="188143"/>
                      </a:lnTo>
                      <a:cubicBezTo>
                        <a:pt x="520599" y="132482"/>
                        <a:pt x="483500" y="82624"/>
                        <a:pt x="430685" y="47417"/>
                      </a:cubicBezTo>
                      <a:cubicBezTo>
                        <a:pt x="302441" y="-38072"/>
                        <a:pt x="130101" y="-4801"/>
                        <a:pt x="45754" y="121731"/>
                      </a:cubicBezTo>
                      <a:cubicBezTo>
                        <a:pt x="-38594" y="248262"/>
                        <a:pt x="-3009" y="420139"/>
                        <a:pt x="125235" y="505628"/>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grpSp>
              <p:nvGrpSpPr>
                <p:cNvPr id="173" name="Group 172"/>
                <p:cNvGrpSpPr/>
                <p:nvPr/>
              </p:nvGrpSpPr>
              <p:grpSpPr>
                <a:xfrm>
                  <a:off x="3957725" y="3225051"/>
                  <a:ext cx="1054879" cy="768500"/>
                  <a:chOff x="3796644" y="1532055"/>
                  <a:chExt cx="1122910" cy="695874"/>
                </a:xfrm>
              </p:grpSpPr>
              <p:sp>
                <p:nvSpPr>
                  <p:cNvPr id="174" name="Freeform 173"/>
                  <p:cNvSpPr/>
                  <p:nvPr/>
                </p:nvSpPr>
                <p:spPr>
                  <a:xfrm>
                    <a:off x="3796644" y="2052282"/>
                    <a:ext cx="249381" cy="0"/>
                  </a:xfrm>
                  <a:custGeom>
                    <a:avLst/>
                    <a:gdLst>
                      <a:gd name="connsiteX0" fmla="*/ 0 w 249381"/>
                      <a:gd name="connsiteY0" fmla="*/ 0 h 0"/>
                      <a:gd name="connsiteX1" fmla="*/ 249381 w 249381"/>
                      <a:gd name="connsiteY1" fmla="*/ 0 h 0"/>
                    </a:gdLst>
                    <a:ahLst/>
                    <a:cxnLst>
                      <a:cxn ang="0">
                        <a:pos x="connsiteX0" y="connsiteY0"/>
                      </a:cxn>
                      <a:cxn ang="0">
                        <a:pos x="connsiteX1" y="connsiteY1"/>
                      </a:cxn>
                    </a:cxnLst>
                    <a:rect l="l" t="t" r="r" b="b"/>
                    <a:pathLst>
                      <a:path w="249381">
                        <a:moveTo>
                          <a:pt x="0" y="0"/>
                        </a:moveTo>
                        <a:lnTo>
                          <a:pt x="249381" y="0"/>
                        </a:lnTo>
                      </a:path>
                    </a:pathLst>
                  </a:cu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cxnSp>
                <p:nvCxnSpPr>
                  <p:cNvPr id="175" name="Straight Connector 174"/>
                  <p:cNvCxnSpPr/>
                  <p:nvPr/>
                </p:nvCxnSpPr>
                <p:spPr>
                  <a:xfrm flipV="1">
                    <a:off x="4037610" y="1697416"/>
                    <a:ext cx="95003" cy="3551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flipH="1" flipV="1">
                    <a:off x="4132614" y="1707104"/>
                    <a:ext cx="130846" cy="4325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V="1">
                    <a:off x="4264856" y="1532055"/>
                    <a:ext cx="158484" cy="59911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flipH="1" flipV="1">
                    <a:off x="4420560" y="1535283"/>
                    <a:ext cx="179489" cy="69130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flipV="1">
                    <a:off x="4600049" y="1928371"/>
                    <a:ext cx="78538" cy="29955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0" name="Freeform 179"/>
                  <p:cNvSpPr/>
                  <p:nvPr/>
                </p:nvSpPr>
                <p:spPr>
                  <a:xfrm>
                    <a:off x="4670173" y="1928371"/>
                    <a:ext cx="249381" cy="0"/>
                  </a:xfrm>
                  <a:custGeom>
                    <a:avLst/>
                    <a:gdLst>
                      <a:gd name="connsiteX0" fmla="*/ 0 w 249381"/>
                      <a:gd name="connsiteY0" fmla="*/ 0 h 0"/>
                      <a:gd name="connsiteX1" fmla="*/ 249381 w 249381"/>
                      <a:gd name="connsiteY1" fmla="*/ 0 h 0"/>
                    </a:gdLst>
                    <a:ahLst/>
                    <a:cxnLst>
                      <a:cxn ang="0">
                        <a:pos x="connsiteX0" y="connsiteY0"/>
                      </a:cxn>
                      <a:cxn ang="0">
                        <a:pos x="connsiteX1" y="connsiteY1"/>
                      </a:cxn>
                    </a:cxnLst>
                    <a:rect l="l" t="t" r="r" b="b"/>
                    <a:pathLst>
                      <a:path w="249381">
                        <a:moveTo>
                          <a:pt x="0" y="0"/>
                        </a:moveTo>
                        <a:lnTo>
                          <a:pt x="249381" y="0"/>
                        </a:lnTo>
                      </a:path>
                    </a:pathLst>
                  </a:cu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grpSp>
          </p:grpSp>
        </p:grpSp>
        <p:grpSp>
          <p:nvGrpSpPr>
            <p:cNvPr id="184" name="Group 183"/>
            <p:cNvGrpSpPr/>
            <p:nvPr/>
          </p:nvGrpSpPr>
          <p:grpSpPr>
            <a:xfrm>
              <a:off x="3288128" y="2078502"/>
              <a:ext cx="668627" cy="613566"/>
              <a:chOff x="2359575" y="1264186"/>
              <a:chExt cx="1470207" cy="1390608"/>
            </a:xfrm>
          </p:grpSpPr>
          <p:sp>
            <p:nvSpPr>
              <p:cNvPr id="185" name="Donut 184"/>
              <p:cNvSpPr/>
              <p:nvPr/>
            </p:nvSpPr>
            <p:spPr>
              <a:xfrm>
                <a:off x="2359575" y="1264186"/>
                <a:ext cx="1470207" cy="139060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black"/>
                  </a:solidFill>
                </a:endParaRPr>
              </a:p>
            </p:txBody>
          </p:sp>
          <p:pic>
            <p:nvPicPr>
              <p:cNvPr id="186" name="Picture 12" descr="https://upload.wikimedia.org/wikipedia/commons/thumb/6/60/Simple_Globe.svg/1024px-Simple_Globe.svg.pn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94362" y="1565284"/>
                <a:ext cx="800632" cy="8006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7" name="Group 186"/>
            <p:cNvGrpSpPr/>
            <p:nvPr/>
          </p:nvGrpSpPr>
          <p:grpSpPr>
            <a:xfrm>
              <a:off x="2701436" y="2894804"/>
              <a:ext cx="668627" cy="613566"/>
              <a:chOff x="4108763" y="1416586"/>
              <a:chExt cx="1470207" cy="1390608"/>
            </a:xfrm>
          </p:grpSpPr>
          <p:sp>
            <p:nvSpPr>
              <p:cNvPr id="188" name="Donut 187"/>
              <p:cNvSpPr/>
              <p:nvPr/>
            </p:nvSpPr>
            <p:spPr>
              <a:xfrm>
                <a:off x="4108763" y="1416586"/>
                <a:ext cx="1470207" cy="139060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black"/>
                  </a:solidFill>
                </a:endParaRPr>
              </a:p>
            </p:txBody>
          </p:sp>
          <p:pic>
            <p:nvPicPr>
              <p:cNvPr id="189" name="Picture 14" descr="https://cdn0.iconfinder.com/data/icons/iconico-3/1024/57.png"/>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50885" y="1508710"/>
                <a:ext cx="1150638" cy="1150637"/>
              </a:xfrm>
              <a:prstGeom prst="rect">
                <a:avLst/>
              </a:prstGeom>
              <a:noFill/>
              <a:extLst>
                <a:ext uri="{909E8E84-426E-40DD-AFC4-6F175D3DCCD1}">
                  <a14:hiddenFill xmlns:a14="http://schemas.microsoft.com/office/drawing/2010/main">
                    <a:solidFill>
                      <a:srgbClr val="FFFFFF"/>
                    </a:solidFill>
                  </a14:hiddenFill>
                </a:ext>
              </a:extLst>
            </p:spPr>
          </p:pic>
        </p:grpSp>
        <p:sp>
          <p:nvSpPr>
            <p:cNvPr id="192" name="Flowchart: Connector 191"/>
            <p:cNvSpPr/>
            <p:nvPr/>
          </p:nvSpPr>
          <p:spPr>
            <a:xfrm>
              <a:off x="3649942" y="2782255"/>
              <a:ext cx="1865904" cy="1905867"/>
            </a:xfrm>
            <a:prstGeom prst="flowChartConnector">
              <a:avLst/>
            </a:prstGeom>
            <a:solidFill>
              <a:srgbClr val="002060"/>
            </a:solidFill>
            <a:ln w="28575">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endParaRPr>
            </a:p>
          </p:txBody>
        </p:sp>
        <p:sp>
          <p:nvSpPr>
            <p:cNvPr id="100" name="TextBox 99"/>
            <p:cNvSpPr txBox="1"/>
            <p:nvPr/>
          </p:nvSpPr>
          <p:spPr>
            <a:xfrm>
              <a:off x="3845897" y="3266940"/>
              <a:ext cx="1478926" cy="1107996"/>
            </a:xfrm>
            <a:prstGeom prst="rect">
              <a:avLst/>
            </a:prstGeom>
            <a:noFill/>
          </p:spPr>
          <p:txBody>
            <a:bodyPr wrap="square" rtlCol="0">
              <a:spAutoFit/>
            </a:bodyPr>
            <a:lstStyle/>
            <a:p>
              <a:pPr algn="ctr" defTabSz="685800"/>
              <a:r>
                <a:rPr lang="en-GB" sz="3300" dirty="0">
                  <a:solidFill>
                    <a:prstClr val="white"/>
                  </a:solidFill>
                </a:rPr>
                <a:t>Coded data</a:t>
              </a:r>
            </a:p>
          </p:txBody>
        </p:sp>
        <p:cxnSp>
          <p:nvCxnSpPr>
            <p:cNvPr id="218" name="Straight Connector 217"/>
            <p:cNvCxnSpPr/>
            <p:nvPr/>
          </p:nvCxnSpPr>
          <p:spPr>
            <a:xfrm>
              <a:off x="3029294" y="3576539"/>
              <a:ext cx="0" cy="297299"/>
            </a:xfrm>
            <a:prstGeom prst="line">
              <a:avLst/>
            </a:prstGeom>
            <a:ln>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6139004" y="3589925"/>
              <a:ext cx="0" cy="297299"/>
            </a:xfrm>
            <a:prstGeom prst="line">
              <a:avLst/>
            </a:prstGeom>
            <a:ln>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a:off x="5810766" y="2650505"/>
              <a:ext cx="203032" cy="202830"/>
            </a:xfrm>
            <a:prstGeom prst="line">
              <a:avLst/>
            </a:prstGeom>
            <a:ln>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a:stCxn id="198" idx="3"/>
            </p:cNvCxnSpPr>
            <p:nvPr/>
          </p:nvCxnSpPr>
          <p:spPr>
            <a:xfrm flipH="1">
              <a:off x="3179924" y="2637258"/>
              <a:ext cx="182511" cy="205843"/>
            </a:xfrm>
            <a:prstGeom prst="line">
              <a:avLst/>
            </a:prstGeom>
            <a:ln>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flipV="1">
              <a:off x="3942940" y="2060886"/>
              <a:ext cx="234816" cy="102898"/>
            </a:xfrm>
            <a:prstGeom prst="line">
              <a:avLst/>
            </a:prstGeom>
            <a:ln>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4984995" y="2064777"/>
              <a:ext cx="215462" cy="107380"/>
            </a:xfrm>
            <a:prstGeom prst="line">
              <a:avLst/>
            </a:prstGeom>
            <a:ln>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a:endCxn id="203" idx="1"/>
            </p:cNvCxnSpPr>
            <p:nvPr/>
          </p:nvCxnSpPr>
          <p:spPr>
            <a:xfrm>
              <a:off x="3149599" y="4572536"/>
              <a:ext cx="207573" cy="230139"/>
            </a:xfrm>
            <a:prstGeom prst="line">
              <a:avLst/>
            </a:prstGeom>
            <a:ln>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a:endCxn id="206" idx="2"/>
            </p:cNvCxnSpPr>
            <p:nvPr/>
          </p:nvCxnSpPr>
          <p:spPr>
            <a:xfrm>
              <a:off x="3947754" y="5223962"/>
              <a:ext cx="254116" cy="122208"/>
            </a:xfrm>
            <a:prstGeom prst="line">
              <a:avLst/>
            </a:prstGeom>
            <a:ln>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flipV="1">
              <a:off x="4963919" y="5247294"/>
              <a:ext cx="216067" cy="109114"/>
            </a:xfrm>
            <a:prstGeom prst="line">
              <a:avLst/>
            </a:prstGeom>
            <a:ln>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9" name="Straight Connector 238"/>
            <p:cNvCxnSpPr>
              <a:stCxn id="204" idx="7"/>
            </p:cNvCxnSpPr>
            <p:nvPr/>
          </p:nvCxnSpPr>
          <p:spPr>
            <a:xfrm flipV="1">
              <a:off x="5802724" y="4572536"/>
              <a:ext cx="182658" cy="221991"/>
            </a:xfrm>
            <a:prstGeom prst="line">
              <a:avLst/>
            </a:prstGeom>
            <a:ln>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pic>
          <p:nvPicPr>
            <p:cNvPr id="241" name="Picture 2" descr="http://simpleicon.com/wp-content/uploads/Code-Optimization.png"/>
            <p:cNvPicPr>
              <a:picLocks noChangeAspect="1" noChangeArrowheads="1"/>
            </p:cNvPicPr>
            <p:nvPr/>
          </p:nvPicPr>
          <p:blipFill rotWithShape="1">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8440" t="12395" r="8321" b="13468"/>
            <a:stretch/>
          </p:blipFill>
          <p:spPr bwMode="auto">
            <a:xfrm>
              <a:off x="2837185" y="4053406"/>
              <a:ext cx="390889" cy="321530"/>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Slide Number Placeholder 2"/>
          <p:cNvSpPr txBox="1">
            <a:spLocks/>
          </p:cNvSpPr>
          <p:nvPr/>
        </p:nvSpPr>
        <p:spPr>
          <a:xfrm>
            <a:off x="8441979" y="6266141"/>
            <a:ext cx="760638" cy="478389"/>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b="1" i="1" dirty="0" smtClean="0">
                <a:solidFill>
                  <a:srgbClr val="A00054"/>
                </a:solidFill>
              </a:rPr>
              <a:t>	</a:t>
            </a:r>
            <a:fld id="{902D5018-2030-2046-84FC-87E41EA86E42}" type="slidenum">
              <a:rPr lang="en-US" smtClean="0">
                <a:solidFill>
                  <a:srgbClr val="0072C6"/>
                </a:solidFill>
              </a:rPr>
              <a:pPr algn="l"/>
              <a:t>49</a:t>
            </a:fld>
            <a:endParaRPr lang="en-US" dirty="0">
              <a:solidFill>
                <a:srgbClr val="0072C6"/>
              </a:solidFill>
            </a:endParaRPr>
          </a:p>
        </p:txBody>
      </p:sp>
    </p:spTree>
    <p:extLst>
      <p:ext uri="{BB962C8B-B14F-4D97-AF65-F5344CB8AC3E}">
        <p14:creationId xmlns:p14="http://schemas.microsoft.com/office/powerpoint/2010/main" val="2812725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GB" sz="2800" dirty="0" smtClean="0"/>
              <a:t>2.	2014/15 Commitments and Achievements</a:t>
            </a:r>
            <a:endParaRPr lang="en-GB" sz="2800" dirty="0"/>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23134A5E-8B9A-4F1B-8A1C-D54727A06F98}" type="slidenum">
              <a:rPr lang="en-GB" sz="800" smtClean="0"/>
              <a:pPr/>
              <a:t>5</a:t>
            </a:fld>
            <a:endParaRPr lang="en-GB" sz="800" dirty="0"/>
          </a:p>
        </p:txBody>
      </p:sp>
    </p:spTree>
    <p:extLst>
      <p:ext uri="{BB962C8B-B14F-4D97-AF65-F5344CB8AC3E}">
        <p14:creationId xmlns:p14="http://schemas.microsoft.com/office/powerpoint/2010/main" val="14179470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2" y="880368"/>
            <a:ext cx="3746684" cy="2160734"/>
          </a:xfrm>
        </p:spPr>
        <p:txBody>
          <a:bodyPr/>
          <a:lstStyle/>
          <a:p>
            <a:r>
              <a:rPr lang="en-GB" dirty="0" smtClean="0"/>
              <a:t>Overriding Principle</a:t>
            </a:r>
            <a:endParaRPr lang="en-GB" dirty="0"/>
          </a:p>
        </p:txBody>
      </p:sp>
      <p:sp>
        <p:nvSpPr>
          <p:cNvPr id="5" name="Content Placeholder 4"/>
          <p:cNvSpPr>
            <a:spLocks noGrp="1"/>
          </p:cNvSpPr>
          <p:nvPr>
            <p:ph sz="quarter" idx="11"/>
          </p:nvPr>
        </p:nvSpPr>
        <p:spPr>
          <a:xfrm>
            <a:off x="457201" y="2673625"/>
            <a:ext cx="3200400" cy="2303490"/>
          </a:xfrm>
        </p:spPr>
        <p:txBody>
          <a:bodyPr>
            <a:normAutofit/>
          </a:bodyPr>
          <a:lstStyle/>
          <a:p>
            <a:r>
              <a:rPr lang="en-GB" sz="3200" dirty="0" smtClean="0"/>
              <a:t>The coded record must be </a:t>
            </a:r>
            <a:r>
              <a:rPr lang="en-GB" sz="3200" b="1" dirty="0" smtClean="0">
                <a:solidFill>
                  <a:schemeClr val="bg2"/>
                </a:solidFill>
              </a:rPr>
              <a:t>MEANINGFUL</a:t>
            </a:r>
            <a:r>
              <a:rPr lang="en-GB" sz="3200" dirty="0" smtClean="0">
                <a:solidFill>
                  <a:schemeClr val="bg2"/>
                </a:solidFill>
              </a:rPr>
              <a:t> </a:t>
            </a:r>
            <a:r>
              <a:rPr lang="en-GB" sz="3200" dirty="0" smtClean="0"/>
              <a:t>to the patient</a:t>
            </a:r>
          </a:p>
        </p:txBody>
      </p:sp>
      <p:sp>
        <p:nvSpPr>
          <p:cNvPr id="3" name="Slide Number Placeholder 2"/>
          <p:cNvSpPr>
            <a:spLocks noGrp="1"/>
          </p:cNvSpPr>
          <p:nvPr>
            <p:ph type="sldNum" sz="quarter" idx="4294967295"/>
          </p:nvPr>
        </p:nvSpPr>
        <p:spPr>
          <a:xfrm>
            <a:off x="7010400" y="6356350"/>
            <a:ext cx="2133600" cy="365125"/>
          </a:xfrm>
        </p:spPr>
        <p:txBody>
          <a:bodyPr/>
          <a:lstStyle/>
          <a:p>
            <a:fld id="{902D5018-2030-2046-84FC-87E41EA86E42}" type="slidenum">
              <a:rPr lang="en-US" smtClean="0">
                <a:solidFill>
                  <a:srgbClr val="0072C6"/>
                </a:solidFill>
              </a:rPr>
              <a:pPr/>
              <a:t>50</a:t>
            </a:fld>
            <a:endParaRPr lang="en-US" dirty="0">
              <a:solidFill>
                <a:srgbClr val="0072C6"/>
              </a:solidFill>
            </a:endParaRPr>
          </a:p>
        </p:txBody>
      </p:sp>
    </p:spTree>
    <p:extLst>
      <p:ext uri="{BB962C8B-B14F-4D97-AF65-F5344CB8AC3E}">
        <p14:creationId xmlns:p14="http://schemas.microsoft.com/office/powerpoint/2010/main" val="35921842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51</a:t>
            </a:fld>
            <a:endParaRPr lang="en-US" dirty="0">
              <a:solidFill>
                <a:srgbClr val="0072C6"/>
              </a:solidFill>
            </a:endParaRPr>
          </a:p>
        </p:txBody>
      </p:sp>
      <p:sp>
        <p:nvSpPr>
          <p:cNvPr id="4" name="Title 3"/>
          <p:cNvSpPr>
            <a:spLocks noGrp="1"/>
          </p:cNvSpPr>
          <p:nvPr>
            <p:ph type="title"/>
          </p:nvPr>
        </p:nvSpPr>
        <p:spPr/>
        <p:txBody>
          <a:bodyPr>
            <a:normAutofit/>
          </a:bodyPr>
          <a:lstStyle/>
          <a:p>
            <a:r>
              <a:rPr lang="en-GB" dirty="0" smtClean="0"/>
              <a:t>Advice for Practices</a:t>
            </a:r>
            <a:endParaRPr lang="en-GB" dirty="0"/>
          </a:p>
        </p:txBody>
      </p:sp>
      <p:grpSp>
        <p:nvGrpSpPr>
          <p:cNvPr id="6" name="Group 5"/>
          <p:cNvGrpSpPr/>
          <p:nvPr/>
        </p:nvGrpSpPr>
        <p:grpSpPr>
          <a:xfrm>
            <a:off x="750191" y="4205687"/>
            <a:ext cx="1087828" cy="1056288"/>
            <a:chOff x="7984745" y="1934008"/>
            <a:chExt cx="988769" cy="964270"/>
          </a:xfrm>
        </p:grpSpPr>
        <p:sp>
          <p:nvSpPr>
            <p:cNvPr id="8" name="Flowchart: Connector 7"/>
            <p:cNvSpPr/>
            <p:nvPr/>
          </p:nvSpPr>
          <p:spPr>
            <a:xfrm>
              <a:off x="7984745" y="1934008"/>
              <a:ext cx="988769" cy="964270"/>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9" name="Donut 8"/>
            <p:cNvSpPr/>
            <p:nvPr/>
          </p:nvSpPr>
          <p:spPr>
            <a:xfrm>
              <a:off x="8041987" y="2001724"/>
              <a:ext cx="891502" cy="81808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endParaRPr>
            </a:p>
          </p:txBody>
        </p:sp>
      </p:grpSp>
      <p:grpSp>
        <p:nvGrpSpPr>
          <p:cNvPr id="15" name="Group 14"/>
          <p:cNvGrpSpPr/>
          <p:nvPr/>
        </p:nvGrpSpPr>
        <p:grpSpPr>
          <a:xfrm>
            <a:off x="267125" y="1292632"/>
            <a:ext cx="1024242" cy="984070"/>
            <a:chOff x="-3469298" y="552429"/>
            <a:chExt cx="1024242" cy="984070"/>
          </a:xfrm>
        </p:grpSpPr>
        <p:grpSp>
          <p:nvGrpSpPr>
            <p:cNvPr id="16" name="Group 15"/>
            <p:cNvGrpSpPr/>
            <p:nvPr/>
          </p:nvGrpSpPr>
          <p:grpSpPr>
            <a:xfrm>
              <a:off x="-3469298" y="552429"/>
              <a:ext cx="1024242" cy="984070"/>
              <a:chOff x="-976948" y="4959528"/>
              <a:chExt cx="1024242" cy="984070"/>
            </a:xfrm>
          </p:grpSpPr>
          <p:sp>
            <p:nvSpPr>
              <p:cNvPr id="18" name="Flowchart: Connector 17"/>
              <p:cNvSpPr/>
              <p:nvPr/>
            </p:nvSpPr>
            <p:spPr>
              <a:xfrm>
                <a:off x="-976948" y="4959528"/>
                <a:ext cx="1024242" cy="984070"/>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9" name="Donut 18"/>
              <p:cNvSpPr/>
              <p:nvPr/>
            </p:nvSpPr>
            <p:spPr>
              <a:xfrm>
                <a:off x="-891502" y="5050036"/>
                <a:ext cx="891502" cy="81808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endParaRPr>
              </a:p>
            </p:txBody>
          </p:sp>
        </p:grpSp>
        <p:pic>
          <p:nvPicPr>
            <p:cNvPr id="17" name="Picture 2" descr="http://heimshelp.education.gov.au/sites/heimshelp/News/PublishingImages/Icons/Reports_Workload_Green.jp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3638" t="15150" r="23523" b="12677"/>
            <a:stretch/>
          </p:blipFill>
          <p:spPr bwMode="auto">
            <a:xfrm>
              <a:off x="-3205481" y="803675"/>
              <a:ext cx="541112" cy="488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286201" y="2433344"/>
            <a:ext cx="1024242" cy="984070"/>
            <a:chOff x="-2513370" y="1613425"/>
            <a:chExt cx="1024242" cy="984070"/>
          </a:xfrm>
        </p:grpSpPr>
        <p:grpSp>
          <p:nvGrpSpPr>
            <p:cNvPr id="26" name="Group 25"/>
            <p:cNvGrpSpPr/>
            <p:nvPr/>
          </p:nvGrpSpPr>
          <p:grpSpPr>
            <a:xfrm>
              <a:off x="-2513370" y="1613425"/>
              <a:ext cx="1024242" cy="984070"/>
              <a:chOff x="-976948" y="4959528"/>
              <a:chExt cx="1024242" cy="984070"/>
            </a:xfrm>
          </p:grpSpPr>
          <p:sp>
            <p:nvSpPr>
              <p:cNvPr id="28" name="Flowchart: Connector 27"/>
              <p:cNvSpPr/>
              <p:nvPr/>
            </p:nvSpPr>
            <p:spPr>
              <a:xfrm>
                <a:off x="-976948" y="4959528"/>
                <a:ext cx="1024242" cy="984070"/>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9" name="Donut 28"/>
              <p:cNvSpPr/>
              <p:nvPr/>
            </p:nvSpPr>
            <p:spPr>
              <a:xfrm>
                <a:off x="-891502" y="5050036"/>
                <a:ext cx="891502" cy="81808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endParaRPr>
              </a:p>
            </p:txBody>
          </p:sp>
        </p:grpSp>
        <p:pic>
          <p:nvPicPr>
            <p:cNvPr id="27" name="Picture 4" descr="http://www.cotc.edu/Discover/PublishingImages/college-policies/DocumentIcon.gif"/>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203827" y="1872288"/>
              <a:ext cx="469623" cy="499373"/>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29"/>
          <p:cNvSpPr/>
          <p:nvPr/>
        </p:nvSpPr>
        <p:spPr>
          <a:xfrm>
            <a:off x="1319932" y="1600001"/>
            <a:ext cx="4044697" cy="369332"/>
          </a:xfrm>
          <a:prstGeom prst="rect">
            <a:avLst/>
          </a:prstGeom>
        </p:spPr>
        <p:txBody>
          <a:bodyPr wrap="none">
            <a:spAutoFit/>
          </a:bodyPr>
          <a:lstStyle/>
          <a:p>
            <a:r>
              <a:rPr lang="en-GB" dirty="0">
                <a:solidFill>
                  <a:prstClr val="black"/>
                </a:solidFill>
              </a:rPr>
              <a:t>Acknowledging workload for practices</a:t>
            </a:r>
          </a:p>
        </p:txBody>
      </p:sp>
      <p:sp>
        <p:nvSpPr>
          <p:cNvPr id="31" name="Rectangle 30"/>
          <p:cNvSpPr/>
          <p:nvPr/>
        </p:nvSpPr>
        <p:spPr>
          <a:xfrm>
            <a:off x="1335698" y="2740713"/>
            <a:ext cx="3698448" cy="369332"/>
          </a:xfrm>
          <a:prstGeom prst="rect">
            <a:avLst/>
          </a:prstGeom>
        </p:spPr>
        <p:txBody>
          <a:bodyPr wrap="none">
            <a:spAutoFit/>
          </a:bodyPr>
          <a:lstStyle/>
          <a:p>
            <a:r>
              <a:rPr lang="en-GB" dirty="0">
                <a:solidFill>
                  <a:prstClr val="black"/>
                </a:solidFill>
              </a:rPr>
              <a:t>Safe &amp; legal policies &amp; procedures</a:t>
            </a:r>
          </a:p>
        </p:txBody>
      </p:sp>
      <p:sp>
        <p:nvSpPr>
          <p:cNvPr id="32" name="Rectangle 31"/>
          <p:cNvSpPr/>
          <p:nvPr/>
        </p:nvSpPr>
        <p:spPr>
          <a:xfrm>
            <a:off x="5644055" y="1241246"/>
            <a:ext cx="3358051" cy="2385268"/>
          </a:xfrm>
          <a:prstGeom prst="rect">
            <a:avLst/>
          </a:prstGeom>
        </p:spPr>
        <p:txBody>
          <a:bodyPr wrap="square">
            <a:spAutoFit/>
          </a:bodyPr>
          <a:lstStyle/>
          <a:p>
            <a:r>
              <a:rPr lang="en-GB" b="1" dirty="0" smtClean="0">
                <a:solidFill>
                  <a:srgbClr val="A00054"/>
                </a:solidFill>
              </a:rPr>
              <a:t>To note:</a:t>
            </a:r>
          </a:p>
          <a:p>
            <a:endParaRPr lang="en-GB" b="1" dirty="0">
              <a:solidFill>
                <a:srgbClr val="A00054"/>
              </a:solidFill>
            </a:endParaRPr>
          </a:p>
          <a:p>
            <a:pPr marL="285750" indent="-285750">
              <a:buFont typeface="Arial" panose="020B0604020202020204" pitchFamily="34" charset="0"/>
              <a:buChar char="•"/>
            </a:pPr>
            <a:r>
              <a:rPr lang="en-GB" b="1" dirty="0" smtClean="0">
                <a:solidFill>
                  <a:prstClr val="black"/>
                </a:solidFill>
              </a:rPr>
              <a:t>You </a:t>
            </a:r>
            <a:r>
              <a:rPr lang="en-GB" b="1" dirty="0">
                <a:solidFill>
                  <a:prstClr val="black"/>
                </a:solidFill>
              </a:rPr>
              <a:t>do not need to share coded information if they feel harm to </a:t>
            </a:r>
            <a:r>
              <a:rPr lang="en-GB" b="1" dirty="0" smtClean="0">
                <a:solidFill>
                  <a:prstClr val="black"/>
                </a:solidFill>
              </a:rPr>
              <a:t>patients</a:t>
            </a:r>
          </a:p>
          <a:p>
            <a:endParaRPr lang="en-GB" sz="500" b="1" dirty="0">
              <a:solidFill>
                <a:prstClr val="black"/>
              </a:solidFill>
            </a:endParaRPr>
          </a:p>
          <a:p>
            <a:pPr marL="285750" indent="-285750">
              <a:buFont typeface="Arial" panose="020B0604020202020204" pitchFamily="34" charset="0"/>
              <a:buChar char="•"/>
            </a:pPr>
            <a:r>
              <a:rPr lang="en-GB" b="1" dirty="0" smtClean="0">
                <a:solidFill>
                  <a:prstClr val="black"/>
                </a:solidFill>
              </a:rPr>
              <a:t>Assessment of access </a:t>
            </a:r>
            <a:r>
              <a:rPr lang="en-GB" b="1" dirty="0">
                <a:solidFill>
                  <a:prstClr val="black"/>
                </a:solidFill>
              </a:rPr>
              <a:t>should be offered on a case by case basis</a:t>
            </a:r>
          </a:p>
        </p:txBody>
      </p:sp>
      <p:sp>
        <p:nvSpPr>
          <p:cNvPr id="35" name="Rectangle 34"/>
          <p:cNvSpPr/>
          <p:nvPr/>
        </p:nvSpPr>
        <p:spPr>
          <a:xfrm>
            <a:off x="211385" y="5415605"/>
            <a:ext cx="2031325" cy="369332"/>
          </a:xfrm>
          <a:prstGeom prst="rect">
            <a:avLst/>
          </a:prstGeom>
        </p:spPr>
        <p:txBody>
          <a:bodyPr wrap="none">
            <a:spAutoFit/>
          </a:bodyPr>
          <a:lstStyle/>
          <a:p>
            <a:r>
              <a:rPr lang="en-GB" b="1" dirty="0" smtClean="0">
                <a:solidFill>
                  <a:prstClr val="black"/>
                </a:solidFill>
              </a:rPr>
              <a:t>Exclude free text</a:t>
            </a:r>
            <a:endParaRPr lang="en-GB" b="1" dirty="0">
              <a:solidFill>
                <a:prstClr val="black"/>
              </a:solidFill>
            </a:endParaRPr>
          </a:p>
        </p:txBody>
      </p:sp>
      <p:sp>
        <p:nvSpPr>
          <p:cNvPr id="36" name="Rectangle 35"/>
          <p:cNvSpPr/>
          <p:nvPr/>
        </p:nvSpPr>
        <p:spPr>
          <a:xfrm>
            <a:off x="6578409" y="5383056"/>
            <a:ext cx="1826141" cy="369332"/>
          </a:xfrm>
          <a:prstGeom prst="rect">
            <a:avLst/>
          </a:prstGeom>
        </p:spPr>
        <p:txBody>
          <a:bodyPr wrap="none">
            <a:spAutoFit/>
          </a:bodyPr>
          <a:lstStyle/>
          <a:p>
            <a:r>
              <a:rPr lang="en-GB" b="1" dirty="0" smtClean="0">
                <a:solidFill>
                  <a:prstClr val="black"/>
                </a:solidFill>
              </a:rPr>
              <a:t>Exclude letters</a:t>
            </a:r>
            <a:endParaRPr lang="en-GB" b="1" dirty="0">
              <a:solidFill>
                <a:prstClr val="black"/>
              </a:solidFill>
            </a:endParaRPr>
          </a:p>
        </p:txBody>
      </p:sp>
      <p:sp>
        <p:nvSpPr>
          <p:cNvPr id="37" name="Rectangle 36"/>
          <p:cNvSpPr/>
          <p:nvPr/>
        </p:nvSpPr>
        <p:spPr>
          <a:xfrm>
            <a:off x="2544481" y="5408931"/>
            <a:ext cx="3852337" cy="1200329"/>
          </a:xfrm>
          <a:prstGeom prst="rect">
            <a:avLst/>
          </a:prstGeom>
        </p:spPr>
        <p:txBody>
          <a:bodyPr wrap="none">
            <a:spAutoFit/>
          </a:bodyPr>
          <a:lstStyle/>
          <a:p>
            <a:pPr algn="ctr"/>
            <a:r>
              <a:rPr lang="en-GB" b="1" dirty="0">
                <a:solidFill>
                  <a:prstClr val="black"/>
                </a:solidFill>
              </a:rPr>
              <a:t>Set date from when you </a:t>
            </a:r>
            <a:endParaRPr lang="en-GB" b="1" dirty="0" smtClean="0">
              <a:solidFill>
                <a:prstClr val="black"/>
              </a:solidFill>
            </a:endParaRPr>
          </a:p>
          <a:p>
            <a:pPr algn="ctr"/>
            <a:r>
              <a:rPr lang="en-GB" b="1" dirty="0" smtClean="0">
                <a:solidFill>
                  <a:prstClr val="black"/>
                </a:solidFill>
              </a:rPr>
              <a:t>start </a:t>
            </a:r>
            <a:r>
              <a:rPr lang="en-GB" b="1" dirty="0">
                <a:solidFill>
                  <a:prstClr val="black"/>
                </a:solidFill>
              </a:rPr>
              <a:t>sharing free text </a:t>
            </a:r>
            <a:endParaRPr lang="en-GB" b="1" dirty="0" smtClean="0">
              <a:solidFill>
                <a:prstClr val="black"/>
              </a:solidFill>
            </a:endParaRPr>
          </a:p>
          <a:p>
            <a:pPr algn="ctr"/>
            <a:r>
              <a:rPr lang="en-GB" b="1" dirty="0" smtClean="0">
                <a:solidFill>
                  <a:prstClr val="black"/>
                </a:solidFill>
              </a:rPr>
              <a:t>&amp; </a:t>
            </a:r>
            <a:r>
              <a:rPr lang="en-GB" b="1" dirty="0">
                <a:solidFill>
                  <a:prstClr val="black"/>
                </a:solidFill>
              </a:rPr>
              <a:t>documents </a:t>
            </a:r>
            <a:endParaRPr lang="en-GB" b="1" dirty="0" smtClean="0">
              <a:solidFill>
                <a:prstClr val="black"/>
              </a:solidFill>
            </a:endParaRPr>
          </a:p>
          <a:p>
            <a:pPr algn="ctr"/>
            <a:r>
              <a:rPr lang="en-GB" dirty="0" smtClean="0">
                <a:solidFill>
                  <a:prstClr val="black"/>
                </a:solidFill>
              </a:rPr>
              <a:t>(reducing </a:t>
            </a:r>
            <a:r>
              <a:rPr lang="en-GB" dirty="0">
                <a:solidFill>
                  <a:prstClr val="black"/>
                </a:solidFill>
              </a:rPr>
              <a:t>workload to screen notes)</a:t>
            </a:r>
          </a:p>
        </p:txBody>
      </p:sp>
      <p:grpSp>
        <p:nvGrpSpPr>
          <p:cNvPr id="48" name="Group 47"/>
          <p:cNvGrpSpPr/>
          <p:nvPr/>
        </p:nvGrpSpPr>
        <p:grpSpPr>
          <a:xfrm>
            <a:off x="3928748" y="4267201"/>
            <a:ext cx="1024242" cy="984070"/>
            <a:chOff x="-3176490" y="3818774"/>
            <a:chExt cx="1024242" cy="984070"/>
          </a:xfrm>
        </p:grpSpPr>
        <p:grpSp>
          <p:nvGrpSpPr>
            <p:cNvPr id="49" name="Group 48"/>
            <p:cNvGrpSpPr/>
            <p:nvPr/>
          </p:nvGrpSpPr>
          <p:grpSpPr>
            <a:xfrm>
              <a:off x="-3176490" y="3818774"/>
              <a:ext cx="1024242" cy="984070"/>
              <a:chOff x="-976948" y="4959528"/>
              <a:chExt cx="1024242" cy="984070"/>
            </a:xfrm>
          </p:grpSpPr>
          <p:sp>
            <p:nvSpPr>
              <p:cNvPr id="51" name="Flowchart: Connector 50"/>
              <p:cNvSpPr/>
              <p:nvPr/>
            </p:nvSpPr>
            <p:spPr>
              <a:xfrm>
                <a:off x="-976948" y="4959528"/>
                <a:ext cx="1024242" cy="984070"/>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2" name="Donut 51"/>
              <p:cNvSpPr/>
              <p:nvPr/>
            </p:nvSpPr>
            <p:spPr>
              <a:xfrm>
                <a:off x="-891502" y="5050036"/>
                <a:ext cx="891502" cy="81808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endParaRPr>
              </a:p>
            </p:txBody>
          </p:sp>
        </p:grpSp>
        <p:pic>
          <p:nvPicPr>
            <p:cNvPr id="50" name="Picture 107" descr="http://www.tprehomes.com/Calendar-Icon.png"/>
            <p:cNvPicPr>
              <a:picLocks noChangeAspect="1" noChangeArrowheads="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016845" y="3925049"/>
              <a:ext cx="735968" cy="7428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a:off x="6952708" y="4222360"/>
            <a:ext cx="1024242" cy="984070"/>
            <a:chOff x="-976948" y="4959528"/>
            <a:chExt cx="1024242" cy="984070"/>
          </a:xfrm>
        </p:grpSpPr>
        <p:sp>
          <p:nvSpPr>
            <p:cNvPr id="54" name="Flowchart: Connector 53"/>
            <p:cNvSpPr/>
            <p:nvPr/>
          </p:nvSpPr>
          <p:spPr>
            <a:xfrm>
              <a:off x="-976948" y="4959528"/>
              <a:ext cx="1024242" cy="984070"/>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55" name="Group 54"/>
            <p:cNvGrpSpPr/>
            <p:nvPr/>
          </p:nvGrpSpPr>
          <p:grpSpPr>
            <a:xfrm>
              <a:off x="-891502" y="5050036"/>
              <a:ext cx="891502" cy="818088"/>
              <a:chOff x="4108763" y="1416586"/>
              <a:chExt cx="1470207" cy="1390608"/>
            </a:xfrm>
          </p:grpSpPr>
          <p:sp>
            <p:nvSpPr>
              <p:cNvPr id="56" name="Donut 55"/>
              <p:cNvSpPr/>
              <p:nvPr/>
            </p:nvSpPr>
            <p:spPr>
              <a:xfrm>
                <a:off x="4108763" y="1416586"/>
                <a:ext cx="1470207" cy="1390608"/>
              </a:xfrm>
              <a:prstGeom prst="donut">
                <a:avLst>
                  <a:gd name="adj" fmla="val 7185"/>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endParaRPr>
              </a:p>
            </p:txBody>
          </p:sp>
          <p:pic>
            <p:nvPicPr>
              <p:cNvPr id="57" name="Picture 14" descr="https://cdn0.iconfinder.com/data/icons/iconico-3/1024/57.png"/>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71312" y="1629135"/>
                <a:ext cx="952087" cy="95208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8" name="Rectangle 57"/>
          <p:cNvSpPr/>
          <p:nvPr/>
        </p:nvSpPr>
        <p:spPr>
          <a:xfrm>
            <a:off x="3786829" y="3590493"/>
            <a:ext cx="1357679" cy="461665"/>
          </a:xfrm>
          <a:prstGeom prst="rect">
            <a:avLst/>
          </a:prstGeom>
        </p:spPr>
        <p:txBody>
          <a:bodyPr wrap="square">
            <a:spAutoFit/>
          </a:bodyPr>
          <a:lstStyle/>
          <a:p>
            <a:r>
              <a:rPr lang="en-GB" sz="2400" b="1" dirty="0" smtClean="0">
                <a:solidFill>
                  <a:srgbClr val="A00054"/>
                </a:solidFill>
              </a:rPr>
              <a:t>You can</a:t>
            </a:r>
            <a:endParaRPr lang="en-GB" sz="2400" b="1" dirty="0">
              <a:solidFill>
                <a:srgbClr val="A00054"/>
              </a:solidFill>
            </a:endParaRPr>
          </a:p>
        </p:txBody>
      </p:sp>
      <p:pic>
        <p:nvPicPr>
          <p:cNvPr id="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231" y="4297217"/>
            <a:ext cx="690934" cy="834356"/>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92858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0576" y="1343873"/>
            <a:ext cx="7720553" cy="4594707"/>
          </a:xfrm>
          <a:prstGeom prst="rect">
            <a:avLst/>
          </a:prstGeom>
        </p:spPr>
      </p:pic>
      <p:sp>
        <p:nvSpPr>
          <p:cNvPr id="8" name="TextBox 7"/>
          <p:cNvSpPr txBox="1"/>
          <p:nvPr/>
        </p:nvSpPr>
        <p:spPr>
          <a:xfrm>
            <a:off x="162613" y="857250"/>
            <a:ext cx="1293944" cy="461665"/>
          </a:xfrm>
          <a:prstGeom prst="rect">
            <a:avLst/>
          </a:prstGeom>
          <a:noFill/>
        </p:spPr>
        <p:txBody>
          <a:bodyPr wrap="none" rtlCol="0">
            <a:spAutoFit/>
          </a:bodyPr>
          <a:lstStyle/>
          <a:p>
            <a:r>
              <a:rPr lang="en-GB" sz="2400" b="1" dirty="0">
                <a:solidFill>
                  <a:srgbClr val="0070C0"/>
                </a:solidFill>
              </a:rPr>
              <a:t>EMIS </a:t>
            </a:r>
            <a:r>
              <a:rPr lang="en-GB" sz="2400" b="1" dirty="0" smtClean="0">
                <a:solidFill>
                  <a:srgbClr val="0070C0"/>
                </a:solidFill>
              </a:rPr>
              <a:t>5.5</a:t>
            </a:r>
            <a:endParaRPr lang="en-GB" sz="2400" b="1" dirty="0">
              <a:solidFill>
                <a:srgbClr val="0070C0"/>
              </a:solidFill>
            </a:endParaRPr>
          </a:p>
        </p:txBody>
      </p:sp>
    </p:spTree>
    <p:extLst>
      <p:ext uri="{BB962C8B-B14F-4D97-AF65-F5344CB8AC3E}">
        <p14:creationId xmlns:p14="http://schemas.microsoft.com/office/powerpoint/2010/main" val="27336247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108890" y="4570052"/>
            <a:ext cx="1241854" cy="1251599"/>
          </a:xfrm>
          <a:prstGeom prst="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050" b="1" dirty="0">
                <a:solidFill>
                  <a:prstClr val="black"/>
                </a:solidFill>
              </a:rPr>
              <a:t>3.</a:t>
            </a:r>
          </a:p>
          <a:p>
            <a:r>
              <a:rPr lang="en-GB" sz="1050" b="1" dirty="0">
                <a:solidFill>
                  <a:prstClr val="black"/>
                </a:solidFill>
              </a:rPr>
              <a:t>Tick Box and Set date for </a:t>
            </a:r>
          </a:p>
          <a:p>
            <a:r>
              <a:rPr lang="en-GB" sz="1050" b="1" dirty="0">
                <a:solidFill>
                  <a:prstClr val="black"/>
                </a:solidFill>
              </a:rPr>
              <a:t>1</a:t>
            </a:r>
            <a:r>
              <a:rPr lang="en-GB" sz="1050" b="1" baseline="30000" dirty="0">
                <a:solidFill>
                  <a:prstClr val="black"/>
                </a:solidFill>
              </a:rPr>
              <a:t>st</a:t>
            </a:r>
            <a:r>
              <a:rPr lang="en-GB" sz="1050" b="1" dirty="0">
                <a:solidFill>
                  <a:prstClr val="black"/>
                </a:solidFill>
              </a:rPr>
              <a:t> April 2016</a:t>
            </a:r>
            <a:r>
              <a:rPr lang="en-GB" sz="750" dirty="0">
                <a:solidFill>
                  <a:prstClr val="black"/>
                </a:solidFill>
              </a:rPr>
              <a:t>.</a:t>
            </a:r>
          </a:p>
          <a:p>
            <a:r>
              <a:rPr lang="en-GB" sz="1050" b="1" dirty="0">
                <a:solidFill>
                  <a:prstClr val="black"/>
                </a:solidFill>
              </a:rPr>
              <a:t>This will stop any documents being displayed at present</a:t>
            </a:r>
          </a:p>
        </p:txBody>
      </p:sp>
      <p:pic>
        <p:nvPicPr>
          <p:cNvPr id="13" name="Picture 12"/>
          <p:cNvPicPr>
            <a:picLocks noChangeAspect="1"/>
          </p:cNvPicPr>
          <p:nvPr/>
        </p:nvPicPr>
        <p:blipFill rotWithShape="1">
          <a:blip r:embed="rId2"/>
          <a:srcRect t="56300" r="1594"/>
          <a:stretch/>
        </p:blipFill>
        <p:spPr>
          <a:xfrm>
            <a:off x="1562493" y="1766745"/>
            <a:ext cx="5524951" cy="2790422"/>
          </a:xfrm>
          <a:prstGeom prst="rect">
            <a:avLst/>
          </a:prstGeom>
        </p:spPr>
      </p:pic>
      <p:sp>
        <p:nvSpPr>
          <p:cNvPr id="20" name="Rectangle 19"/>
          <p:cNvSpPr/>
          <p:nvPr/>
        </p:nvSpPr>
        <p:spPr>
          <a:xfrm>
            <a:off x="140016" y="3757992"/>
            <a:ext cx="1241854" cy="756771"/>
          </a:xfrm>
          <a:prstGeom prst="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050" b="1" dirty="0">
                <a:solidFill>
                  <a:prstClr val="black"/>
                </a:solidFill>
              </a:rPr>
              <a:t>2.</a:t>
            </a:r>
          </a:p>
          <a:p>
            <a:r>
              <a:rPr lang="en-GB" sz="1050" b="1" dirty="0">
                <a:solidFill>
                  <a:prstClr val="black"/>
                </a:solidFill>
              </a:rPr>
              <a:t>Leave unticked  </a:t>
            </a:r>
          </a:p>
          <a:p>
            <a:r>
              <a:rPr lang="en-GB" sz="1050" b="1" dirty="0">
                <a:solidFill>
                  <a:prstClr val="black"/>
                </a:solidFill>
              </a:rPr>
              <a:t>and no free text will show</a:t>
            </a:r>
          </a:p>
        </p:txBody>
      </p:sp>
      <p:cxnSp>
        <p:nvCxnSpPr>
          <p:cNvPr id="23" name="Straight Arrow Connector 22"/>
          <p:cNvCxnSpPr/>
          <p:nvPr/>
        </p:nvCxnSpPr>
        <p:spPr>
          <a:xfrm flipH="1">
            <a:off x="2615939" y="1611967"/>
            <a:ext cx="4587003" cy="597901"/>
          </a:xfrm>
          <a:prstGeom prst="straightConnector1">
            <a:avLst/>
          </a:prstGeom>
          <a:ln w="76200">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268067" y="930049"/>
            <a:ext cx="1791493" cy="2734032"/>
          </a:xfrm>
          <a:prstGeom prst="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050" b="1" dirty="0">
                <a:solidFill>
                  <a:prstClr val="black"/>
                </a:solidFill>
              </a:rPr>
              <a:t>1.</a:t>
            </a:r>
          </a:p>
          <a:p>
            <a:r>
              <a:rPr lang="en-GB" sz="1050" b="1" dirty="0">
                <a:solidFill>
                  <a:prstClr val="black"/>
                </a:solidFill>
              </a:rPr>
              <a:t>Detailed Coded record settings</a:t>
            </a:r>
          </a:p>
          <a:p>
            <a:endParaRPr lang="en-GB" sz="1050" dirty="0">
              <a:solidFill>
                <a:prstClr val="black"/>
              </a:solidFill>
            </a:endParaRPr>
          </a:p>
          <a:p>
            <a:pPr marL="128588" indent="-128588">
              <a:buFont typeface="Arial" panose="020B0604020202020204" pitchFamily="34" charset="0"/>
              <a:buChar char="•"/>
            </a:pPr>
            <a:r>
              <a:rPr lang="en-GB" sz="1050" b="1" dirty="0">
                <a:solidFill>
                  <a:prstClr val="black"/>
                </a:solidFill>
              </a:rPr>
              <a:t>Problems</a:t>
            </a:r>
          </a:p>
          <a:p>
            <a:pPr marL="128588" indent="-128588">
              <a:buFont typeface="Arial" panose="020B0604020202020204" pitchFamily="34" charset="0"/>
              <a:buChar char="•"/>
            </a:pPr>
            <a:r>
              <a:rPr lang="en-GB" sz="1050" b="1" dirty="0">
                <a:solidFill>
                  <a:prstClr val="black"/>
                </a:solidFill>
              </a:rPr>
              <a:t>Medications</a:t>
            </a:r>
          </a:p>
          <a:p>
            <a:pPr marL="128588" indent="-128588">
              <a:buFont typeface="Arial" panose="020B0604020202020204" pitchFamily="34" charset="0"/>
              <a:buChar char="•"/>
            </a:pPr>
            <a:r>
              <a:rPr lang="en-GB" sz="1050" b="1" dirty="0">
                <a:solidFill>
                  <a:prstClr val="black"/>
                </a:solidFill>
              </a:rPr>
              <a:t>Allergies</a:t>
            </a:r>
          </a:p>
          <a:p>
            <a:pPr marL="128588" indent="-128588">
              <a:buFont typeface="Arial" panose="020B0604020202020204" pitchFamily="34" charset="0"/>
              <a:buChar char="•"/>
            </a:pPr>
            <a:r>
              <a:rPr lang="en-GB" sz="1050" b="1" dirty="0">
                <a:solidFill>
                  <a:prstClr val="black"/>
                </a:solidFill>
              </a:rPr>
              <a:t>Lab test results</a:t>
            </a:r>
          </a:p>
          <a:p>
            <a:pPr marL="128588" indent="-128588">
              <a:buFont typeface="Arial" panose="020B0604020202020204" pitchFamily="34" charset="0"/>
              <a:buChar char="•"/>
            </a:pPr>
            <a:r>
              <a:rPr lang="en-GB" sz="1050" b="1" dirty="0">
                <a:solidFill>
                  <a:prstClr val="black"/>
                </a:solidFill>
              </a:rPr>
              <a:t>Immunisations</a:t>
            </a:r>
          </a:p>
          <a:p>
            <a:pPr marL="128588" indent="-128588">
              <a:buFont typeface="Arial" panose="020B0604020202020204" pitchFamily="34" charset="0"/>
              <a:buChar char="•"/>
            </a:pPr>
            <a:r>
              <a:rPr lang="en-GB" sz="1050" b="1" dirty="0">
                <a:solidFill>
                  <a:prstClr val="black"/>
                </a:solidFill>
              </a:rPr>
              <a:t>Consultations with coded information</a:t>
            </a:r>
          </a:p>
          <a:p>
            <a:endParaRPr lang="en-GB" sz="1050" b="1" dirty="0">
              <a:solidFill>
                <a:prstClr val="black"/>
              </a:solidFill>
            </a:endParaRPr>
          </a:p>
          <a:p>
            <a:pPr marL="128588" indent="-128588">
              <a:buFont typeface="Arial" panose="020B0604020202020204" pitchFamily="34" charset="0"/>
              <a:buChar char="•"/>
            </a:pPr>
            <a:r>
              <a:rPr lang="en-GB" sz="1050" b="1" dirty="0">
                <a:solidFill>
                  <a:prstClr val="black"/>
                </a:solidFill>
              </a:rPr>
              <a:t>Documents will display unless you action as per box 3 below</a:t>
            </a:r>
          </a:p>
          <a:p>
            <a:endParaRPr lang="en-GB" sz="750" dirty="0">
              <a:solidFill>
                <a:prstClr val="black"/>
              </a:solidFill>
            </a:endParaRPr>
          </a:p>
        </p:txBody>
      </p:sp>
      <p:sp>
        <p:nvSpPr>
          <p:cNvPr id="6" name="TextBox 5"/>
          <p:cNvSpPr txBox="1"/>
          <p:nvPr/>
        </p:nvSpPr>
        <p:spPr>
          <a:xfrm>
            <a:off x="205033" y="1104704"/>
            <a:ext cx="6865070" cy="461665"/>
          </a:xfrm>
          <a:prstGeom prst="rect">
            <a:avLst/>
          </a:prstGeom>
          <a:noFill/>
        </p:spPr>
        <p:txBody>
          <a:bodyPr wrap="square" rtlCol="0">
            <a:spAutoFit/>
          </a:bodyPr>
          <a:lstStyle/>
          <a:p>
            <a:r>
              <a:rPr lang="en-GB" sz="2400" b="1" dirty="0">
                <a:solidFill>
                  <a:srgbClr val="0070C0"/>
                </a:solidFill>
              </a:rPr>
              <a:t>EMIS </a:t>
            </a:r>
            <a:r>
              <a:rPr lang="en-GB" sz="2400" b="1" dirty="0" smtClean="0">
                <a:solidFill>
                  <a:srgbClr val="0070C0"/>
                </a:solidFill>
              </a:rPr>
              <a:t>5.5 </a:t>
            </a:r>
            <a:r>
              <a:rPr lang="en-GB" sz="2400" b="1" dirty="0">
                <a:solidFill>
                  <a:srgbClr val="0070C0"/>
                </a:solidFill>
              </a:rPr>
              <a:t>to meet GMS/PMS contractual obligation</a:t>
            </a:r>
          </a:p>
        </p:txBody>
      </p:sp>
      <p:cxnSp>
        <p:nvCxnSpPr>
          <p:cNvPr id="18" name="Straight Arrow Connector 17"/>
          <p:cNvCxnSpPr/>
          <p:nvPr/>
        </p:nvCxnSpPr>
        <p:spPr>
          <a:xfrm flipV="1">
            <a:off x="1060516" y="3364431"/>
            <a:ext cx="501977" cy="299650"/>
          </a:xfrm>
          <a:prstGeom prst="straightConnector1">
            <a:avLst/>
          </a:prstGeom>
          <a:ln w="76200">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021690" y="4136378"/>
            <a:ext cx="961535" cy="487307"/>
          </a:xfrm>
          <a:prstGeom prst="straightConnector1">
            <a:avLst/>
          </a:prstGeom>
          <a:ln w="76200">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7730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311" r="10745"/>
          <a:stretch/>
        </p:blipFill>
        <p:spPr>
          <a:xfrm>
            <a:off x="2082799" y="838482"/>
            <a:ext cx="4259943" cy="5971544"/>
          </a:xfrm>
          <a:prstGeom prst="rect">
            <a:avLst/>
          </a:prstGeom>
        </p:spPr>
      </p:pic>
      <p:sp>
        <p:nvSpPr>
          <p:cNvPr id="5" name="TextBox 4"/>
          <p:cNvSpPr txBox="1"/>
          <p:nvPr/>
        </p:nvSpPr>
        <p:spPr>
          <a:xfrm>
            <a:off x="1" y="359735"/>
            <a:ext cx="901202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b="1" dirty="0" smtClean="0">
                <a:solidFill>
                  <a:prstClr val="white"/>
                </a:solidFill>
              </a:rPr>
              <a:t>EMIS Record Sharing Configuration and Patient View Screens</a:t>
            </a:r>
            <a:endParaRPr lang="en-GB" b="1" dirty="0">
              <a:solidFill>
                <a:prstClr val="white"/>
              </a:solidFill>
            </a:endParaRPr>
          </a:p>
        </p:txBody>
      </p:sp>
    </p:spTree>
    <p:extLst>
      <p:ext uri="{BB962C8B-B14F-4D97-AF65-F5344CB8AC3E}">
        <p14:creationId xmlns:p14="http://schemas.microsoft.com/office/powerpoint/2010/main" val="9439877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85738" y="185381"/>
            <a:ext cx="7815262" cy="857250"/>
          </a:xfrm>
        </p:spPr>
        <p:txBody>
          <a:bodyPr>
            <a:noAutofit/>
          </a:bodyPr>
          <a:lstStyle/>
          <a:p>
            <a:pPr eaLnBrk="1" hangingPunct="1"/>
            <a:r>
              <a:rPr lang="en-GB" altLang="en-US" sz="2800" dirty="0">
                <a:solidFill>
                  <a:srgbClr val="0070C0"/>
                </a:solidFill>
              </a:rPr>
              <a:t>Decision Making/Practice Policy and </a:t>
            </a:r>
            <a:r>
              <a:rPr lang="en-GB" altLang="en-US" sz="2800" dirty="0" smtClean="0">
                <a:solidFill>
                  <a:srgbClr val="0070C0"/>
                </a:solidFill>
              </a:rPr>
              <a:t>processes</a:t>
            </a:r>
            <a:endParaRPr lang="en-GB" altLang="en-US" sz="2800" dirty="0">
              <a:solidFill>
                <a:srgbClr val="0070C0"/>
              </a:solidFill>
            </a:endParaRPr>
          </a:p>
        </p:txBody>
      </p:sp>
      <p:pic>
        <p:nvPicPr>
          <p:cNvPr id="98307" name="Picture 3" descr="hgr1_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5057"/>
            <a:ext cx="5703447" cy="482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5703447" y="1838705"/>
            <a:ext cx="3440552" cy="2576133"/>
          </a:xfrm>
          <a:prstGeom prst="roundRect">
            <a:avLst/>
          </a:prstGeom>
          <a:blipFill rotWithShape="1">
            <a:blip r:embed="rId3"/>
            <a:stretch>
              <a:fillRect/>
            </a:stretch>
          </a:blipFill>
          <a:ln w="25400" cap="flat" cmpd="sng" algn="ctr">
            <a:solidFill>
              <a:sysClr val="window" lastClr="FFFFFF">
                <a:hueOff val="0"/>
                <a:satOff val="0"/>
                <a:lumOff val="0"/>
                <a:alphaOff val="0"/>
              </a:sysClr>
            </a:solidFill>
            <a:prstDash val="solid"/>
          </a:ln>
          <a:effectLst/>
        </p:spPr>
      </p:sp>
      <p:sp>
        <p:nvSpPr>
          <p:cNvPr id="2" name="Slide Number Placeholder 1"/>
          <p:cNvSpPr>
            <a:spLocks noGrp="1"/>
          </p:cNvSpPr>
          <p:nvPr>
            <p:ph type="sldNum" sz="quarter" idx="12"/>
          </p:nvPr>
        </p:nvSpPr>
        <p:spPr/>
        <p:txBody>
          <a:bodyPr/>
          <a:lstStyle/>
          <a:p>
            <a:fld id="{BA1B3076-2F57-475D-8EDB-7DF38ACEAD7E}" type="slidenum">
              <a:rPr lang="en-GB" altLang="en-US" sz="1200" smtClean="0">
                <a:solidFill>
                  <a:srgbClr val="0072C6"/>
                </a:solidFill>
              </a:rPr>
              <a:pPr/>
              <a:t>55</a:t>
            </a:fld>
            <a:endParaRPr lang="en-GB" altLang="en-US" sz="1200">
              <a:solidFill>
                <a:srgbClr val="0072C6"/>
              </a:solidFill>
            </a:endParaRPr>
          </a:p>
        </p:txBody>
      </p:sp>
    </p:spTree>
    <p:extLst>
      <p:ext uri="{BB962C8B-B14F-4D97-AF65-F5344CB8AC3E}">
        <p14:creationId xmlns:p14="http://schemas.microsoft.com/office/powerpoint/2010/main" val="261237670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p:cNvSpPr>
            <a:spLocks noGrp="1"/>
          </p:cNvSpPr>
          <p:nvPr>
            <p:ph type="title"/>
          </p:nvPr>
        </p:nvSpPr>
        <p:spPr>
          <a:xfrm>
            <a:off x="457201" y="278446"/>
            <a:ext cx="7356815" cy="667725"/>
          </a:xfrm>
        </p:spPr>
        <p:txBody>
          <a:bodyPr>
            <a:normAutofit fontScale="90000"/>
          </a:bodyPr>
          <a:lstStyle/>
          <a:p>
            <a:r>
              <a:rPr lang="en-GB" dirty="0"/>
              <a:t>Shared information is a relationship </a:t>
            </a:r>
            <a:br>
              <a:rPr lang="en-GB" dirty="0"/>
            </a:br>
            <a:r>
              <a:rPr lang="en-GB" dirty="0"/>
              <a:t>of </a:t>
            </a:r>
            <a:r>
              <a:rPr lang="en-GB" dirty="0" smtClean="0"/>
              <a:t>trust</a:t>
            </a:r>
            <a:endParaRPr lang="en-US" dirty="0"/>
          </a:p>
        </p:txBody>
      </p:sp>
      <p:graphicFrame>
        <p:nvGraphicFramePr>
          <p:cNvPr id="20" name="Object 2"/>
          <p:cNvGraphicFramePr>
            <a:graphicFrameLocks noChangeAspect="1"/>
          </p:cNvGraphicFramePr>
          <p:nvPr>
            <p:extLst/>
          </p:nvPr>
        </p:nvGraphicFramePr>
        <p:xfrm>
          <a:off x="62793" y="1542200"/>
          <a:ext cx="3748782" cy="2658266"/>
        </p:xfrm>
        <a:graphic>
          <a:graphicData uri="http://schemas.openxmlformats.org/presentationml/2006/ole">
            <mc:AlternateContent xmlns:mc="http://schemas.openxmlformats.org/markup-compatibility/2006">
              <mc:Choice xmlns:v="urn:schemas-microsoft-com:vml" Requires="v">
                <p:oleObj spid="_x0000_s2075" name="Bitmap Image" r:id="rId4" imgW="6667560" imgH="4076640" progId="PBrush">
                  <p:embed/>
                </p:oleObj>
              </mc:Choice>
              <mc:Fallback>
                <p:oleObj name="Bitmap Image" r:id="rId4" imgW="6667560" imgH="407664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93" y="1542200"/>
                        <a:ext cx="3748782" cy="2658266"/>
                      </a:xfrm>
                      <a:prstGeom prst="rect">
                        <a:avLst/>
                      </a:prstGeom>
                      <a:noFill/>
                      <a:ln>
                        <a:noFill/>
                      </a:ln>
                      <a:effectLst/>
                      <a:extLst/>
                    </p:spPr>
                  </p:pic>
                </p:oleObj>
              </mc:Fallback>
            </mc:AlternateContent>
          </a:graphicData>
        </a:graphic>
      </p:graphicFrame>
      <p:sp>
        <p:nvSpPr>
          <p:cNvPr id="21" name="Rectangle 20"/>
          <p:cNvSpPr/>
          <p:nvPr/>
        </p:nvSpPr>
        <p:spPr>
          <a:xfrm>
            <a:off x="62792" y="5817968"/>
            <a:ext cx="4864050" cy="307777"/>
          </a:xfrm>
          <a:prstGeom prst="rect">
            <a:avLst/>
          </a:prstGeom>
        </p:spPr>
        <p:txBody>
          <a:bodyPr wrap="square">
            <a:spAutoFit/>
          </a:bodyPr>
          <a:lstStyle/>
          <a:p>
            <a:r>
              <a:rPr lang="en-GB" sz="1400" b="1" dirty="0" smtClean="0">
                <a:solidFill>
                  <a:srgbClr val="002060"/>
                </a:solidFill>
              </a:rPr>
              <a:t>Cartoon with thanks to the British Medical Journal</a:t>
            </a:r>
            <a:endParaRPr lang="en-GB" sz="1400" b="1" dirty="0">
              <a:solidFill>
                <a:srgbClr val="002060"/>
              </a:solidFill>
            </a:endParaRPr>
          </a:p>
        </p:txBody>
      </p:sp>
      <p:sp>
        <p:nvSpPr>
          <p:cNvPr id="22" name="Rectangle 4"/>
          <p:cNvSpPr>
            <a:spLocks noChangeArrowheads="1"/>
          </p:cNvSpPr>
          <p:nvPr/>
        </p:nvSpPr>
        <p:spPr bwMode="auto">
          <a:xfrm>
            <a:off x="584716" y="4355727"/>
            <a:ext cx="2808311" cy="1757404"/>
          </a:xfrm>
          <a:prstGeom prst="rect">
            <a:avLst/>
          </a:prstGeom>
          <a:noFill/>
          <a:ln w="9525">
            <a:noFill/>
            <a:miter lim="800000"/>
            <a:headEnd/>
            <a:tailEnd/>
          </a:ln>
          <a:effectLst/>
        </p:spPr>
        <p:txBody>
          <a:bodyPr wrap="square">
            <a:spAutoFit/>
          </a:bodyPr>
          <a:lstStyle/>
          <a:p>
            <a:pPr>
              <a:lnSpc>
                <a:spcPct val="80000"/>
              </a:lnSpc>
              <a:spcBef>
                <a:spcPct val="50000"/>
              </a:spcBef>
            </a:pPr>
            <a:r>
              <a:rPr lang="en-GB" sz="2000" b="1" i="1" dirty="0">
                <a:solidFill>
                  <a:srgbClr val="0070C0"/>
                </a:solidFill>
              </a:rPr>
              <a:t>Patients and information are the two most under-used resources in the NHS</a:t>
            </a:r>
            <a:r>
              <a:rPr lang="en-GB" sz="1400" b="1" dirty="0">
                <a:solidFill>
                  <a:srgbClr val="0070C0"/>
                </a:solidFill>
              </a:rPr>
              <a:t>    </a:t>
            </a:r>
            <a:endParaRPr lang="en-GB" sz="1400" b="1" dirty="0" smtClean="0">
              <a:solidFill>
                <a:srgbClr val="0070C0"/>
              </a:solidFill>
            </a:endParaRPr>
          </a:p>
          <a:p>
            <a:pPr>
              <a:lnSpc>
                <a:spcPct val="80000"/>
              </a:lnSpc>
              <a:spcBef>
                <a:spcPct val="50000"/>
              </a:spcBef>
            </a:pPr>
            <a:r>
              <a:rPr lang="en-GB" sz="1600" b="1" dirty="0" smtClean="0">
                <a:solidFill>
                  <a:srgbClr val="0070C0"/>
                </a:solidFill>
              </a:rPr>
              <a:t>Dr</a:t>
            </a:r>
            <a:r>
              <a:rPr lang="en-GB" sz="1600" b="1" dirty="0">
                <a:solidFill>
                  <a:srgbClr val="0070C0"/>
                </a:solidFill>
              </a:rPr>
              <a:t>. Richard Fitton</a:t>
            </a:r>
            <a:r>
              <a:rPr lang="en-GB" b="1" dirty="0">
                <a:solidFill>
                  <a:srgbClr val="0070C0"/>
                </a:solidFill>
              </a:rPr>
              <a:t>       </a:t>
            </a:r>
          </a:p>
          <a:p>
            <a:pPr>
              <a:lnSpc>
                <a:spcPct val="80000"/>
              </a:lnSpc>
              <a:spcBef>
                <a:spcPct val="50000"/>
              </a:spcBef>
            </a:pPr>
            <a:endParaRPr lang="en-GB" sz="1600" b="1" dirty="0">
              <a:solidFill>
                <a:prstClr val="black"/>
              </a:solidFill>
              <a:latin typeface="Frutiger 55 Roman" pitchFamily="50" charset="0"/>
            </a:endParaRPr>
          </a:p>
        </p:txBody>
      </p:sp>
      <p:pic>
        <p:nvPicPr>
          <p:cNvPr id="23"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0817" y="1748650"/>
            <a:ext cx="5084763"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5294" y="4033100"/>
            <a:ext cx="1001971" cy="6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1" descr="http://www.reed.co.uk/resources/cms/images/logos/GeneralMedicalCouncil_Log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0683" y="4083050"/>
            <a:ext cx="1905000" cy="952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902D5018-2030-2046-84FC-87E41EA86E42}" type="slidenum">
              <a:rPr lang="en-US" smtClean="0">
                <a:solidFill>
                  <a:srgbClr val="0072C6"/>
                </a:solidFill>
              </a:rPr>
              <a:pPr/>
              <a:t>56</a:t>
            </a:fld>
            <a:endParaRPr lang="en-US" dirty="0">
              <a:solidFill>
                <a:srgbClr val="0072C6"/>
              </a:solidFill>
            </a:endParaRPr>
          </a:p>
        </p:txBody>
      </p:sp>
    </p:spTree>
    <p:extLst>
      <p:ext uri="{BB962C8B-B14F-4D97-AF65-F5344CB8AC3E}">
        <p14:creationId xmlns:p14="http://schemas.microsoft.com/office/powerpoint/2010/main" val="2909220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b="1" dirty="0" smtClean="0">
                <a:solidFill>
                  <a:schemeClr val="bg2"/>
                </a:solidFill>
              </a:rPr>
              <a:t>Practice must comply </a:t>
            </a:r>
            <a:r>
              <a:rPr lang="en-GB" dirty="0" smtClean="0"/>
              <a:t>with data protection act</a:t>
            </a:r>
          </a:p>
          <a:p>
            <a:endParaRPr lang="en-GB" dirty="0" smtClean="0"/>
          </a:p>
          <a:p>
            <a:r>
              <a:rPr lang="en-GB" b="1" dirty="0" smtClean="0">
                <a:solidFill>
                  <a:schemeClr val="bg2"/>
                </a:solidFill>
              </a:rPr>
              <a:t>All staff who process/enable access </a:t>
            </a:r>
            <a:r>
              <a:rPr lang="en-GB" dirty="0" smtClean="0"/>
              <a:t>must have had training in policy &amp; procedures ( awareness of risks)</a:t>
            </a:r>
          </a:p>
          <a:p>
            <a:pPr marL="0" indent="0">
              <a:buNone/>
            </a:pPr>
            <a:endParaRPr lang="en-GB" dirty="0" smtClean="0"/>
          </a:p>
          <a:p>
            <a:r>
              <a:rPr lang="en-GB" dirty="0" smtClean="0"/>
              <a:t>If there was a complaint - </a:t>
            </a:r>
            <a:r>
              <a:rPr lang="en-GB" b="1" dirty="0" smtClean="0">
                <a:solidFill>
                  <a:schemeClr val="bg2"/>
                </a:solidFill>
              </a:rPr>
              <a:t>ICO would want to check that practice had safe policy &amp; procedures in place</a:t>
            </a:r>
          </a:p>
          <a:p>
            <a:endParaRPr lang="en-GB" dirty="0" smtClean="0"/>
          </a:p>
          <a:p>
            <a:r>
              <a:rPr lang="en-GB" b="1" dirty="0" smtClean="0">
                <a:solidFill>
                  <a:schemeClr val="bg2"/>
                </a:solidFill>
              </a:rPr>
              <a:t>Practice should communicate </a:t>
            </a:r>
            <a:r>
              <a:rPr lang="en-GB" dirty="0" smtClean="0"/>
              <a:t>at what stage they are at in process of offering access (this should not detract from completing subject access request where this is appropriate)</a:t>
            </a:r>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57</a:t>
            </a:fld>
            <a:endParaRPr lang="en-US" dirty="0">
              <a:solidFill>
                <a:srgbClr val="0072C6"/>
              </a:solidFill>
            </a:endParaRPr>
          </a:p>
        </p:txBody>
      </p:sp>
      <p:sp>
        <p:nvSpPr>
          <p:cNvPr id="4" name="Title 3"/>
          <p:cNvSpPr>
            <a:spLocks noGrp="1"/>
          </p:cNvSpPr>
          <p:nvPr>
            <p:ph type="title"/>
          </p:nvPr>
        </p:nvSpPr>
        <p:spPr/>
        <p:txBody>
          <a:bodyPr/>
          <a:lstStyle/>
          <a:p>
            <a:r>
              <a:rPr lang="en-GB" smtClean="0"/>
              <a:t>ICO advice</a:t>
            </a:r>
            <a:endParaRPr lang="en-GB"/>
          </a:p>
        </p:txBody>
      </p:sp>
    </p:spTree>
    <p:extLst>
      <p:ext uri="{BB962C8B-B14F-4D97-AF65-F5344CB8AC3E}">
        <p14:creationId xmlns:p14="http://schemas.microsoft.com/office/powerpoint/2010/main" val="33812377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lowchart: Connector 60"/>
          <p:cNvSpPr/>
          <p:nvPr/>
        </p:nvSpPr>
        <p:spPr>
          <a:xfrm>
            <a:off x="4943889" y="4313430"/>
            <a:ext cx="1210622" cy="1138041"/>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2" name="Flowchart: Connector 61"/>
          <p:cNvSpPr/>
          <p:nvPr/>
        </p:nvSpPr>
        <p:spPr>
          <a:xfrm>
            <a:off x="3842510" y="4762339"/>
            <a:ext cx="1210622" cy="1138041"/>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0" name="Flowchart: Connector 59"/>
          <p:cNvSpPr/>
          <p:nvPr/>
        </p:nvSpPr>
        <p:spPr>
          <a:xfrm>
            <a:off x="2764572" y="4306569"/>
            <a:ext cx="1210622" cy="1138041"/>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3" name="Flowchart: Connector 62"/>
          <p:cNvSpPr/>
          <p:nvPr/>
        </p:nvSpPr>
        <p:spPr>
          <a:xfrm>
            <a:off x="5401994" y="3230942"/>
            <a:ext cx="1210622" cy="1138041"/>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4" name="Flowchart: Connector 63"/>
          <p:cNvSpPr/>
          <p:nvPr/>
        </p:nvSpPr>
        <p:spPr>
          <a:xfrm>
            <a:off x="4958178" y="2131676"/>
            <a:ext cx="1210622" cy="1138041"/>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5" name="Flowchart: Connector 64"/>
          <p:cNvSpPr/>
          <p:nvPr/>
        </p:nvSpPr>
        <p:spPr>
          <a:xfrm>
            <a:off x="3852776" y="1688115"/>
            <a:ext cx="1210622" cy="1138041"/>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9" name="Flowchart: Connector 58"/>
          <p:cNvSpPr/>
          <p:nvPr/>
        </p:nvSpPr>
        <p:spPr>
          <a:xfrm>
            <a:off x="2761523" y="2129171"/>
            <a:ext cx="1210622" cy="1138041"/>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8" name="Flowchart: Connector 57"/>
          <p:cNvSpPr/>
          <p:nvPr/>
        </p:nvSpPr>
        <p:spPr>
          <a:xfrm>
            <a:off x="2284243" y="3243331"/>
            <a:ext cx="1210622" cy="1138041"/>
          </a:xfrm>
          <a:prstGeom prst="flowChartConnector">
            <a:avLst/>
          </a:prstGeom>
          <a:solidFill>
            <a:schemeClr val="bg1"/>
          </a:solidFill>
          <a:ln w="28575">
            <a:solidFill>
              <a:schemeClr val="bg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58</a:t>
            </a:fld>
            <a:endParaRPr lang="en-US" dirty="0">
              <a:solidFill>
                <a:srgbClr val="0072C6"/>
              </a:solidFill>
            </a:endParaRPr>
          </a:p>
        </p:txBody>
      </p:sp>
      <p:sp>
        <p:nvSpPr>
          <p:cNvPr id="4" name="Title 3"/>
          <p:cNvSpPr>
            <a:spLocks noGrp="1"/>
          </p:cNvSpPr>
          <p:nvPr>
            <p:ph type="title"/>
          </p:nvPr>
        </p:nvSpPr>
        <p:spPr>
          <a:xfrm>
            <a:off x="326802" y="160338"/>
            <a:ext cx="7356815" cy="667725"/>
          </a:xfrm>
        </p:spPr>
        <p:txBody>
          <a:bodyPr>
            <a:normAutofit fontScale="90000"/>
          </a:bodyPr>
          <a:lstStyle/>
          <a:p>
            <a:r>
              <a:rPr lang="en-GB" dirty="0"/>
              <a:t>What we are doing to support you</a:t>
            </a:r>
          </a:p>
        </p:txBody>
      </p:sp>
      <p:sp>
        <p:nvSpPr>
          <p:cNvPr id="2049" name="AutoShape 8" descr="http://www.iconarchive.com/download/i29196/rade8/minium-2/Sidebar-Utilities.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51" name="AutoShape 10" descr="http://www.iconarchive.com/download/i29196/rade8/minium-2/Sidebar-Utilities.ic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53" name="AutoShape 12" descr="http://www.iconarchive.com/download/i29196/rade8/minium-2/Sidebar-Utilities.ic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nvGrpSpPr>
          <p:cNvPr id="2057" name="Group 2056"/>
          <p:cNvGrpSpPr/>
          <p:nvPr/>
        </p:nvGrpSpPr>
        <p:grpSpPr>
          <a:xfrm>
            <a:off x="85729" y="1541724"/>
            <a:ext cx="9442593" cy="4482775"/>
            <a:chOff x="155575" y="1385888"/>
            <a:chExt cx="9459913" cy="4695763"/>
          </a:xfrm>
        </p:grpSpPr>
        <p:cxnSp>
          <p:nvCxnSpPr>
            <p:cNvPr id="26" name="Straight Connector 25"/>
            <p:cNvCxnSpPr>
              <a:stCxn id="17" idx="0"/>
              <a:endCxn id="13" idx="4"/>
            </p:cNvCxnSpPr>
            <p:nvPr/>
          </p:nvCxnSpPr>
          <p:spPr>
            <a:xfrm flipV="1">
              <a:off x="4532080" y="2686476"/>
              <a:ext cx="1" cy="2125761"/>
            </a:xfrm>
            <a:prstGeom prst="line">
              <a:avLst/>
            </a:prstGeom>
            <a:ln>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5" idx="5"/>
              <a:endCxn id="16" idx="1"/>
            </p:cNvCxnSpPr>
            <p:nvPr/>
          </p:nvCxnSpPr>
          <p:spPr>
            <a:xfrm>
              <a:off x="3813333" y="2994102"/>
              <a:ext cx="1445241" cy="1499528"/>
            </a:xfrm>
            <a:prstGeom prst="line">
              <a:avLst/>
            </a:prstGeom>
            <a:ln>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8" idx="7"/>
              <a:endCxn id="14" idx="3"/>
            </p:cNvCxnSpPr>
            <p:nvPr/>
          </p:nvCxnSpPr>
          <p:spPr>
            <a:xfrm flipV="1">
              <a:off x="3813332" y="2994100"/>
              <a:ext cx="1457497" cy="1499529"/>
            </a:xfrm>
            <a:prstGeom prst="line">
              <a:avLst/>
            </a:prstGeom>
            <a:ln>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499955" y="3749740"/>
              <a:ext cx="2061187" cy="24336"/>
            </a:xfrm>
            <a:prstGeom prst="line">
              <a:avLst/>
            </a:prstGeom>
            <a:ln>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6" name="Flowchart: Connector 5"/>
            <p:cNvSpPr/>
            <p:nvPr/>
          </p:nvSpPr>
          <p:spPr>
            <a:xfrm>
              <a:off x="3793842" y="2928926"/>
              <a:ext cx="1476479" cy="1608670"/>
            </a:xfrm>
            <a:prstGeom prst="flowChartConnector">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 name="Flowchart: Connector 4"/>
            <p:cNvSpPr/>
            <p:nvPr/>
          </p:nvSpPr>
          <p:spPr>
            <a:xfrm>
              <a:off x="2913908" y="2065777"/>
              <a:ext cx="1053742" cy="1087599"/>
            </a:xfrm>
            <a:prstGeom prst="flowChartConnector">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3" name="Flowchart: Connector 12"/>
            <p:cNvSpPr/>
            <p:nvPr/>
          </p:nvSpPr>
          <p:spPr>
            <a:xfrm>
              <a:off x="4005210" y="1598876"/>
              <a:ext cx="1053742" cy="1087599"/>
            </a:xfrm>
            <a:prstGeom prst="flowChartConnector">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4" name="Flowchart: Connector 13"/>
            <p:cNvSpPr/>
            <p:nvPr/>
          </p:nvSpPr>
          <p:spPr>
            <a:xfrm>
              <a:off x="5116512" y="2065776"/>
              <a:ext cx="1053742" cy="1087599"/>
            </a:xfrm>
            <a:prstGeom prst="flowChartConnector">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5" name="Flowchart: Connector 14"/>
            <p:cNvSpPr/>
            <p:nvPr/>
          </p:nvSpPr>
          <p:spPr>
            <a:xfrm>
              <a:off x="5561142" y="3213797"/>
              <a:ext cx="1053742" cy="1087599"/>
            </a:xfrm>
            <a:prstGeom prst="flowChartConnector">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 name="Flowchart: Connector 15"/>
            <p:cNvSpPr/>
            <p:nvPr/>
          </p:nvSpPr>
          <p:spPr>
            <a:xfrm>
              <a:off x="5104257" y="4334355"/>
              <a:ext cx="1053742" cy="1087599"/>
            </a:xfrm>
            <a:prstGeom prst="flowChartConnector">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7" name="Flowchart: Connector 16"/>
            <p:cNvSpPr/>
            <p:nvPr/>
          </p:nvSpPr>
          <p:spPr>
            <a:xfrm>
              <a:off x="4005209" y="4812237"/>
              <a:ext cx="1053742" cy="1087599"/>
            </a:xfrm>
            <a:prstGeom prst="flowChartConnector">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8" name="Flowchart: Connector 17"/>
            <p:cNvSpPr/>
            <p:nvPr/>
          </p:nvSpPr>
          <p:spPr>
            <a:xfrm>
              <a:off x="2913907" y="4334355"/>
              <a:ext cx="1053742" cy="1087599"/>
            </a:xfrm>
            <a:prstGeom prst="flowChartConnector">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9" name="Flowchart: Connector 18"/>
            <p:cNvSpPr/>
            <p:nvPr/>
          </p:nvSpPr>
          <p:spPr>
            <a:xfrm>
              <a:off x="2446213" y="3222419"/>
              <a:ext cx="1053742" cy="1087599"/>
            </a:xfrm>
            <a:prstGeom prst="flowChartConnector">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048" name="TextBox 2047"/>
            <p:cNvSpPr txBox="1"/>
            <p:nvPr/>
          </p:nvSpPr>
          <p:spPr>
            <a:xfrm>
              <a:off x="1133449" y="1385888"/>
              <a:ext cx="2307327" cy="638965"/>
            </a:xfrm>
            <a:prstGeom prst="rect">
              <a:avLst/>
            </a:prstGeom>
            <a:noFill/>
          </p:spPr>
          <p:txBody>
            <a:bodyPr wrap="square" rtlCol="0">
              <a:spAutoFit/>
            </a:bodyPr>
            <a:lstStyle/>
            <a:p>
              <a:r>
                <a:rPr lang="en-GB" sz="1600" b="1" dirty="0" smtClean="0">
                  <a:solidFill>
                    <a:srgbClr val="00B0F0"/>
                  </a:solidFill>
                </a:rPr>
                <a:t>System functionality</a:t>
              </a:r>
            </a:p>
            <a:p>
              <a:r>
                <a:rPr lang="en-GB" sz="1400" dirty="0" smtClean="0">
                  <a:solidFill>
                    <a:prstClr val="black"/>
                  </a:solidFill>
                </a:rPr>
                <a:t>explanation</a:t>
              </a:r>
              <a:endParaRPr lang="en-GB" sz="1600" dirty="0" smtClean="0">
                <a:solidFill>
                  <a:prstClr val="black"/>
                </a:solidFill>
              </a:endParaRPr>
            </a:p>
          </p:txBody>
        </p:sp>
        <p:sp>
          <p:nvSpPr>
            <p:cNvPr id="34" name="TextBox 33"/>
            <p:cNvSpPr txBox="1"/>
            <p:nvPr/>
          </p:nvSpPr>
          <p:spPr>
            <a:xfrm>
              <a:off x="155575" y="2490726"/>
              <a:ext cx="2758332" cy="638965"/>
            </a:xfrm>
            <a:prstGeom prst="rect">
              <a:avLst/>
            </a:prstGeom>
            <a:noFill/>
          </p:spPr>
          <p:txBody>
            <a:bodyPr wrap="square" rtlCol="0">
              <a:spAutoFit/>
            </a:bodyPr>
            <a:lstStyle/>
            <a:p>
              <a:r>
                <a:rPr lang="en-GB" sz="1600" b="1" dirty="0" smtClean="0">
                  <a:solidFill>
                    <a:srgbClr val="A00054"/>
                  </a:solidFill>
                </a:rPr>
                <a:t>Guidelines </a:t>
              </a:r>
              <a:r>
                <a:rPr lang="en-GB" sz="1600" b="1" dirty="0">
                  <a:solidFill>
                    <a:srgbClr val="A00054"/>
                  </a:solidFill>
                </a:rPr>
                <a:t>for </a:t>
              </a:r>
              <a:r>
                <a:rPr lang="en-GB" sz="1600" b="1" dirty="0" smtClean="0">
                  <a:solidFill>
                    <a:srgbClr val="A00054"/>
                  </a:solidFill>
                </a:rPr>
                <a:t>practice</a:t>
              </a:r>
            </a:p>
            <a:p>
              <a:r>
                <a:rPr lang="en-GB" sz="1400" dirty="0">
                  <a:solidFill>
                    <a:prstClr val="black"/>
                  </a:solidFill>
                </a:rPr>
                <a:t>a</a:t>
              </a:r>
              <a:r>
                <a:rPr lang="en-GB" sz="1400" dirty="0" smtClean="0">
                  <a:solidFill>
                    <a:prstClr val="black"/>
                  </a:solidFill>
                </a:rPr>
                <a:t>nd checklist</a:t>
              </a:r>
            </a:p>
          </p:txBody>
        </p:sp>
        <p:sp>
          <p:nvSpPr>
            <p:cNvPr id="35" name="TextBox 34"/>
            <p:cNvSpPr txBox="1"/>
            <p:nvPr/>
          </p:nvSpPr>
          <p:spPr>
            <a:xfrm>
              <a:off x="155575" y="3973052"/>
              <a:ext cx="2602872" cy="638965"/>
            </a:xfrm>
            <a:prstGeom prst="rect">
              <a:avLst/>
            </a:prstGeom>
            <a:noFill/>
          </p:spPr>
          <p:txBody>
            <a:bodyPr wrap="square" rtlCol="0">
              <a:spAutoFit/>
            </a:bodyPr>
            <a:lstStyle/>
            <a:p>
              <a:r>
                <a:rPr lang="en-GB" sz="1600" b="1" dirty="0">
                  <a:solidFill>
                    <a:srgbClr val="002060"/>
                  </a:solidFill>
                </a:rPr>
                <a:t>Sensitive codes</a:t>
              </a:r>
            </a:p>
            <a:p>
              <a:r>
                <a:rPr lang="en-GB" sz="1400" dirty="0" smtClean="0">
                  <a:solidFill>
                    <a:prstClr val="black"/>
                  </a:solidFill>
                </a:rPr>
                <a:t>guidance</a:t>
              </a:r>
              <a:endParaRPr lang="en-GB" sz="1400" dirty="0">
                <a:solidFill>
                  <a:prstClr val="black"/>
                </a:solidFill>
              </a:endParaRPr>
            </a:p>
          </p:txBody>
        </p:sp>
        <p:sp>
          <p:nvSpPr>
            <p:cNvPr id="36" name="TextBox 35"/>
            <p:cNvSpPr txBox="1"/>
            <p:nvPr/>
          </p:nvSpPr>
          <p:spPr>
            <a:xfrm>
              <a:off x="155575" y="5393248"/>
              <a:ext cx="3344380" cy="638965"/>
            </a:xfrm>
            <a:prstGeom prst="rect">
              <a:avLst/>
            </a:prstGeom>
            <a:noFill/>
          </p:spPr>
          <p:txBody>
            <a:bodyPr wrap="square" rtlCol="0">
              <a:spAutoFit/>
            </a:bodyPr>
            <a:lstStyle/>
            <a:p>
              <a:r>
                <a:rPr lang="en-GB" sz="1600" b="1" dirty="0">
                  <a:solidFill>
                    <a:srgbClr val="0070C0"/>
                  </a:solidFill>
                </a:rPr>
                <a:t>Details on how to screen notes </a:t>
              </a:r>
              <a:r>
                <a:rPr lang="en-GB" sz="1400" dirty="0">
                  <a:solidFill>
                    <a:prstClr val="black"/>
                  </a:solidFill>
                </a:rPr>
                <a:t>before </a:t>
              </a:r>
              <a:r>
                <a:rPr lang="en-GB" sz="1400" dirty="0" smtClean="0">
                  <a:solidFill>
                    <a:prstClr val="black"/>
                  </a:solidFill>
                </a:rPr>
                <a:t>access</a:t>
              </a:r>
              <a:endParaRPr lang="en-GB" dirty="0">
                <a:solidFill>
                  <a:prstClr val="black"/>
                </a:solidFill>
              </a:endParaRPr>
            </a:p>
          </p:txBody>
        </p:sp>
        <p:sp>
          <p:nvSpPr>
            <p:cNvPr id="37" name="TextBox 36"/>
            <p:cNvSpPr txBox="1"/>
            <p:nvPr/>
          </p:nvSpPr>
          <p:spPr>
            <a:xfrm>
              <a:off x="6131156" y="5442686"/>
              <a:ext cx="3069757" cy="638965"/>
            </a:xfrm>
            <a:prstGeom prst="rect">
              <a:avLst/>
            </a:prstGeom>
            <a:noFill/>
          </p:spPr>
          <p:txBody>
            <a:bodyPr wrap="square" rtlCol="0">
              <a:spAutoFit/>
            </a:bodyPr>
            <a:lstStyle/>
            <a:p>
              <a:r>
                <a:rPr lang="en-GB" sz="1600" b="1" dirty="0">
                  <a:solidFill>
                    <a:srgbClr val="00B0F0"/>
                  </a:solidFill>
                </a:rPr>
                <a:t>Tools / protocols / templates </a:t>
              </a:r>
              <a:r>
                <a:rPr lang="en-GB" sz="1400" dirty="0">
                  <a:solidFill>
                    <a:prstClr val="black"/>
                  </a:solidFill>
                </a:rPr>
                <a:t>for </a:t>
              </a:r>
              <a:r>
                <a:rPr lang="en-GB" sz="1400" dirty="0" smtClean="0">
                  <a:solidFill>
                    <a:prstClr val="black"/>
                  </a:solidFill>
                </a:rPr>
                <a:t>automation</a:t>
              </a:r>
              <a:endParaRPr lang="en-GB" dirty="0">
                <a:solidFill>
                  <a:prstClr val="black"/>
                </a:solidFill>
              </a:endParaRPr>
            </a:p>
          </p:txBody>
        </p:sp>
        <p:sp>
          <p:nvSpPr>
            <p:cNvPr id="38" name="TextBox 37"/>
            <p:cNvSpPr txBox="1"/>
            <p:nvPr/>
          </p:nvSpPr>
          <p:spPr>
            <a:xfrm>
              <a:off x="6756236" y="4179319"/>
              <a:ext cx="2689154" cy="638965"/>
            </a:xfrm>
            <a:prstGeom prst="rect">
              <a:avLst/>
            </a:prstGeom>
            <a:noFill/>
          </p:spPr>
          <p:txBody>
            <a:bodyPr wrap="square" rtlCol="0">
              <a:spAutoFit/>
            </a:bodyPr>
            <a:lstStyle/>
            <a:p>
              <a:r>
                <a:rPr lang="en-GB" sz="1600" b="1" dirty="0" smtClean="0">
                  <a:solidFill>
                    <a:srgbClr val="A00054"/>
                  </a:solidFill>
                </a:rPr>
                <a:t>Letters </a:t>
              </a:r>
              <a:r>
                <a:rPr lang="en-GB" sz="1600" b="1" dirty="0">
                  <a:solidFill>
                    <a:srgbClr val="A00054"/>
                  </a:solidFill>
                </a:rPr>
                <a:t>/ </a:t>
              </a:r>
              <a:r>
                <a:rPr lang="en-GB" sz="1600" b="1" dirty="0" smtClean="0">
                  <a:solidFill>
                    <a:srgbClr val="A00054"/>
                  </a:solidFill>
                </a:rPr>
                <a:t>attachments</a:t>
              </a:r>
            </a:p>
            <a:p>
              <a:r>
                <a:rPr lang="en-GB" sz="1400" dirty="0" smtClean="0">
                  <a:solidFill>
                    <a:prstClr val="black"/>
                  </a:solidFill>
                </a:rPr>
                <a:t>guidance </a:t>
              </a:r>
              <a:r>
                <a:rPr lang="en-GB" sz="1400" dirty="0">
                  <a:solidFill>
                    <a:prstClr val="black"/>
                  </a:solidFill>
                </a:rPr>
                <a:t>(</a:t>
              </a:r>
              <a:r>
                <a:rPr lang="en-GB" sz="1400" dirty="0" err="1" smtClean="0">
                  <a:solidFill>
                    <a:prstClr val="black"/>
                  </a:solidFill>
                </a:rPr>
                <a:t>inc.</a:t>
              </a:r>
              <a:r>
                <a:rPr lang="en-GB" sz="1400" dirty="0" smtClean="0">
                  <a:solidFill>
                    <a:prstClr val="black"/>
                  </a:solidFill>
                </a:rPr>
                <a:t> </a:t>
              </a:r>
              <a:r>
                <a:rPr lang="en-GB" sz="1400" dirty="0" err="1">
                  <a:solidFill>
                    <a:prstClr val="black"/>
                  </a:solidFill>
                </a:rPr>
                <a:t>DocMan</a:t>
              </a:r>
              <a:r>
                <a:rPr lang="en-GB" sz="1400" dirty="0" smtClean="0">
                  <a:solidFill>
                    <a:prstClr val="black"/>
                  </a:solidFill>
                </a:rPr>
                <a:t>)</a:t>
              </a:r>
              <a:endParaRPr lang="en-GB" sz="1400" dirty="0">
                <a:solidFill>
                  <a:prstClr val="black"/>
                </a:solidFill>
              </a:endParaRPr>
            </a:p>
          </p:txBody>
        </p:sp>
        <p:sp>
          <p:nvSpPr>
            <p:cNvPr id="39" name="TextBox 38"/>
            <p:cNvSpPr txBox="1"/>
            <p:nvPr/>
          </p:nvSpPr>
          <p:spPr>
            <a:xfrm>
              <a:off x="6756236" y="2544902"/>
              <a:ext cx="2859252" cy="922949"/>
            </a:xfrm>
            <a:prstGeom prst="rect">
              <a:avLst/>
            </a:prstGeom>
            <a:noFill/>
          </p:spPr>
          <p:txBody>
            <a:bodyPr wrap="square" rtlCol="0">
              <a:spAutoFit/>
            </a:bodyPr>
            <a:lstStyle/>
            <a:p>
              <a:r>
                <a:rPr lang="en-GB" sz="1600" b="1" dirty="0" smtClean="0">
                  <a:solidFill>
                    <a:srgbClr val="002060"/>
                  </a:solidFill>
                </a:rPr>
                <a:t>Declining </a:t>
              </a:r>
              <a:r>
                <a:rPr lang="en-GB" sz="1600" b="1" dirty="0">
                  <a:solidFill>
                    <a:srgbClr val="002060"/>
                  </a:solidFill>
                </a:rPr>
                <a:t>access to </a:t>
              </a:r>
              <a:r>
                <a:rPr lang="en-GB" sz="1600" b="1" dirty="0" smtClean="0">
                  <a:solidFill>
                    <a:srgbClr val="002060"/>
                  </a:solidFill>
                </a:rPr>
                <a:t>records</a:t>
              </a:r>
            </a:p>
            <a:p>
              <a:r>
                <a:rPr lang="en-GB" sz="1400" dirty="0" smtClean="0">
                  <a:solidFill>
                    <a:prstClr val="black"/>
                  </a:solidFill>
                </a:rPr>
                <a:t>guidance</a:t>
              </a:r>
            </a:p>
          </p:txBody>
        </p:sp>
        <p:sp>
          <p:nvSpPr>
            <p:cNvPr id="40" name="TextBox 39"/>
            <p:cNvSpPr txBox="1"/>
            <p:nvPr/>
          </p:nvSpPr>
          <p:spPr>
            <a:xfrm>
              <a:off x="6171422" y="1385888"/>
              <a:ext cx="2756262" cy="390478"/>
            </a:xfrm>
            <a:prstGeom prst="rect">
              <a:avLst/>
            </a:prstGeom>
            <a:noFill/>
          </p:spPr>
          <p:txBody>
            <a:bodyPr wrap="square" rtlCol="0">
              <a:spAutoFit/>
            </a:bodyPr>
            <a:lstStyle/>
            <a:p>
              <a:r>
                <a:rPr lang="en-GB" sz="1600" b="1" dirty="0" smtClean="0">
                  <a:solidFill>
                    <a:srgbClr val="0070C0"/>
                  </a:solidFill>
                </a:rPr>
                <a:t>Detailed setup </a:t>
              </a:r>
              <a:r>
                <a:rPr lang="en-GB" sz="1600" b="1" dirty="0">
                  <a:solidFill>
                    <a:srgbClr val="0070C0"/>
                  </a:solidFill>
                </a:rPr>
                <a:t>guide</a:t>
              </a:r>
              <a:endParaRPr lang="en-GB" sz="1600" b="1" dirty="0" smtClean="0">
                <a:solidFill>
                  <a:srgbClr val="0070C0"/>
                </a:solidFill>
              </a:endParaRPr>
            </a:p>
          </p:txBody>
        </p:sp>
        <p:pic>
          <p:nvPicPr>
            <p:cNvPr id="2052" name="Picture 4" descr="http://www.licor.com/env/graphics/icons/manual-icon.pn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35296" y="1708734"/>
              <a:ext cx="613568" cy="8678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dn3.iconfinder.com/data/icons/education-set-9/512/gears-512.pn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21663" y="2234170"/>
              <a:ext cx="643438" cy="73732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p:cNvPicPr>
              <a:picLocks noChangeAspect="1" noChangeArrowheads="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5458" t="33452" r="15684" b="29528"/>
            <a:stretch/>
          </p:blipFill>
          <p:spPr bwMode="auto">
            <a:xfrm>
              <a:off x="5774844" y="3452157"/>
              <a:ext cx="655098" cy="62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 descr="http://www.ppbm.org/css/icons/ftype-doc.pn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03582" y="4396906"/>
              <a:ext cx="855090" cy="92711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impleicon.com/wp-content/uploads/Code-Optimization.png"/>
            <p:cNvPicPr>
              <a:picLocks noChangeAspect="1" noChangeArrowheads="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8440" t="12395" r="8321" b="13468"/>
            <a:stretch/>
          </p:blipFill>
          <p:spPr bwMode="auto">
            <a:xfrm>
              <a:off x="2636246" y="3426367"/>
              <a:ext cx="673675" cy="63499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7" descr="http://www.tprehomes.com/Calendar-Icon.png"/>
            <p:cNvPicPr>
              <a:picLocks noChangeAspect="1" noChangeArrowheads="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978857" y="4344125"/>
              <a:ext cx="933792" cy="107999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businesscatalyst.com/img/icons-128/tools.png"/>
            <p:cNvPicPr>
              <a:picLocks noChangeAspect="1" noChangeArrowheads="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1407" y="4900602"/>
              <a:ext cx="821346" cy="941191"/>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3311947" y="2177402"/>
              <a:ext cx="257661" cy="864344"/>
              <a:chOff x="292053" y="1214016"/>
              <a:chExt cx="330294" cy="1329398"/>
            </a:xfrm>
            <a:solidFill>
              <a:srgbClr val="A00054"/>
            </a:solidFill>
          </p:grpSpPr>
          <p:sp>
            <p:nvSpPr>
              <p:cNvPr id="53" name="Rectangle 52"/>
              <p:cNvSpPr/>
              <p:nvPr/>
            </p:nvSpPr>
            <p:spPr>
              <a:xfrm>
                <a:off x="331076" y="1623847"/>
                <a:ext cx="252248" cy="919567"/>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4" name="Flowchart: Connector 53"/>
              <p:cNvSpPr/>
              <p:nvPr/>
            </p:nvSpPr>
            <p:spPr>
              <a:xfrm>
                <a:off x="292053" y="1214016"/>
                <a:ext cx="330294" cy="331001"/>
              </a:xfrm>
              <a:prstGeom prst="flowChartConnector">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endParaRPr>
              </a:p>
            </p:txBody>
          </p:sp>
        </p:grpSp>
        <p:sp>
          <p:nvSpPr>
            <p:cNvPr id="2056" name="TextBox 2055"/>
            <p:cNvSpPr txBox="1"/>
            <p:nvPr/>
          </p:nvSpPr>
          <p:spPr>
            <a:xfrm>
              <a:off x="3924786" y="3100498"/>
              <a:ext cx="1235932" cy="1323439"/>
            </a:xfrm>
            <a:prstGeom prst="rect">
              <a:avLst/>
            </a:prstGeom>
            <a:noFill/>
          </p:spPr>
          <p:txBody>
            <a:bodyPr wrap="square" rtlCol="0">
              <a:spAutoFit/>
            </a:bodyPr>
            <a:lstStyle/>
            <a:p>
              <a:pPr algn="ctr"/>
              <a:r>
                <a:rPr lang="en-GB" sz="2000" b="1" dirty="0" smtClean="0">
                  <a:solidFill>
                    <a:prstClr val="white"/>
                  </a:solidFill>
                </a:rPr>
                <a:t>See one, do one, teach one</a:t>
              </a:r>
              <a:endParaRPr lang="en-GB" sz="2000" b="1" dirty="0">
                <a:solidFill>
                  <a:prstClr val="white"/>
                </a:solidFill>
              </a:endParaRPr>
            </a:p>
          </p:txBody>
        </p:sp>
      </p:grpSp>
    </p:spTree>
    <p:extLst>
      <p:ext uri="{BB962C8B-B14F-4D97-AF65-F5344CB8AC3E}">
        <p14:creationId xmlns:p14="http://schemas.microsoft.com/office/powerpoint/2010/main" val="37344415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7" y="623192"/>
            <a:ext cx="3746684" cy="2160734"/>
          </a:xfrm>
        </p:spPr>
        <p:txBody>
          <a:bodyPr/>
          <a:lstStyle/>
          <a:p>
            <a:r>
              <a:rPr lang="en-GB" sz="4000" dirty="0"/>
              <a:t>Patient Online</a:t>
            </a:r>
            <a:br>
              <a:rPr lang="en-GB" sz="4000" dirty="0"/>
            </a:br>
            <a:r>
              <a:rPr lang="en-GB" sz="4000" dirty="0" smtClean="0"/>
              <a:t>Programme</a:t>
            </a:r>
            <a:r>
              <a:rPr lang="en-GB" sz="3600" dirty="0" smtClean="0"/>
              <a:t/>
            </a:r>
            <a:br>
              <a:rPr lang="en-GB" sz="3600" dirty="0" smtClean="0"/>
            </a:br>
            <a:r>
              <a:rPr lang="en-GB" sz="3600" dirty="0" smtClean="0"/>
              <a:t/>
            </a:r>
            <a:br>
              <a:rPr lang="en-GB" sz="3600" dirty="0" smtClean="0"/>
            </a:br>
            <a:r>
              <a:rPr lang="en-GB" sz="3600" dirty="0">
                <a:solidFill>
                  <a:schemeClr val="bg2"/>
                </a:solidFill>
              </a:rPr>
              <a:t>D</a:t>
            </a:r>
            <a:r>
              <a:rPr lang="en-GB" sz="3600" dirty="0"/>
              <a:t>etailed</a:t>
            </a:r>
            <a:br>
              <a:rPr lang="en-GB" sz="3600" dirty="0"/>
            </a:br>
            <a:r>
              <a:rPr lang="en-GB" sz="3600" dirty="0">
                <a:solidFill>
                  <a:schemeClr val="bg2"/>
                </a:solidFill>
              </a:rPr>
              <a:t>C</a:t>
            </a:r>
            <a:r>
              <a:rPr lang="en-GB" sz="3600" dirty="0"/>
              <a:t>oded</a:t>
            </a:r>
            <a:br>
              <a:rPr lang="en-GB" sz="3600" dirty="0"/>
            </a:br>
            <a:r>
              <a:rPr lang="en-GB" sz="3600" dirty="0">
                <a:solidFill>
                  <a:schemeClr val="bg2"/>
                </a:solidFill>
              </a:rPr>
              <a:t>R</a:t>
            </a:r>
            <a:r>
              <a:rPr lang="en-GB" sz="3600" dirty="0"/>
              <a:t>ecord</a:t>
            </a:r>
            <a:br>
              <a:rPr lang="en-GB" sz="3600" dirty="0"/>
            </a:br>
            <a:r>
              <a:rPr lang="en-GB" sz="3600" dirty="0">
                <a:solidFill>
                  <a:schemeClr val="bg2"/>
                </a:solidFill>
              </a:rPr>
              <a:t>A</a:t>
            </a:r>
            <a:r>
              <a:rPr lang="en-GB" sz="3600" dirty="0"/>
              <a:t>ccess</a:t>
            </a:r>
          </a:p>
        </p:txBody>
      </p:sp>
      <p:sp>
        <p:nvSpPr>
          <p:cNvPr id="3" name="Content Placeholder 2"/>
          <p:cNvSpPr>
            <a:spLocks noGrp="1"/>
          </p:cNvSpPr>
          <p:nvPr>
            <p:ph sz="quarter" idx="11"/>
          </p:nvPr>
        </p:nvSpPr>
        <p:spPr>
          <a:xfrm>
            <a:off x="414338" y="5164026"/>
            <a:ext cx="3675271" cy="991523"/>
          </a:xfrm>
        </p:spPr>
        <p:txBody>
          <a:bodyPr>
            <a:noAutofit/>
          </a:bodyPr>
          <a:lstStyle/>
          <a:p>
            <a:r>
              <a:rPr lang="en-GB" sz="1400" b="1" dirty="0" smtClean="0"/>
              <a:t>Dr </a:t>
            </a:r>
            <a:r>
              <a:rPr lang="en-GB" sz="1400" b="1" dirty="0"/>
              <a:t>Damian Williams</a:t>
            </a:r>
            <a:br>
              <a:rPr lang="en-GB" sz="1400" b="1" dirty="0"/>
            </a:br>
            <a:r>
              <a:rPr lang="en-GB" sz="1400" dirty="0"/>
              <a:t>Digital Clinical Champion</a:t>
            </a:r>
          </a:p>
        </p:txBody>
      </p:sp>
      <p:sp>
        <p:nvSpPr>
          <p:cNvPr id="4" name="Content Placeholder 3"/>
          <p:cNvSpPr>
            <a:spLocks noGrp="1"/>
          </p:cNvSpPr>
          <p:nvPr>
            <p:ph sz="quarter" idx="12"/>
          </p:nvPr>
        </p:nvSpPr>
        <p:spPr>
          <a:xfrm>
            <a:off x="428625" y="6356858"/>
            <a:ext cx="4359965" cy="361031"/>
          </a:xfrm>
        </p:spPr>
        <p:txBody>
          <a:bodyPr/>
          <a:lstStyle/>
          <a:p>
            <a:r>
              <a:rPr lang="en-GB" sz="1400" dirty="0"/>
              <a:t>September 2015</a:t>
            </a:r>
          </a:p>
        </p:txBody>
      </p:sp>
    </p:spTree>
    <p:extLst>
      <p:ext uri="{BB962C8B-B14F-4D97-AF65-F5344CB8AC3E}">
        <p14:creationId xmlns:p14="http://schemas.microsoft.com/office/powerpoint/2010/main" val="3001457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46653" y="2979720"/>
            <a:ext cx="7465271" cy="3486419"/>
          </a:xfrm>
          <a:prstGeom prst="rect">
            <a:avLst/>
          </a:prstGeom>
        </p:spPr>
      </p:pic>
      <p:sp>
        <p:nvSpPr>
          <p:cNvPr id="2" name="Title 1"/>
          <p:cNvSpPr>
            <a:spLocks noGrp="1"/>
          </p:cNvSpPr>
          <p:nvPr>
            <p:ph type="title"/>
          </p:nvPr>
        </p:nvSpPr>
        <p:spPr/>
        <p:txBody>
          <a:bodyPr>
            <a:normAutofit/>
          </a:bodyPr>
          <a:lstStyle/>
          <a:p>
            <a:r>
              <a:rPr lang="en-GB" sz="2800" dirty="0" smtClean="0"/>
              <a:t>2014/15 Commitment and achievements</a:t>
            </a:r>
            <a:endParaRPr lang="en-GB" sz="2800" dirty="0"/>
          </a:p>
        </p:txBody>
      </p:sp>
      <p:sp>
        <p:nvSpPr>
          <p:cNvPr id="3" name="Slide Number Placeholder 2"/>
          <p:cNvSpPr>
            <a:spLocks noGrp="1"/>
          </p:cNvSpPr>
          <p:nvPr>
            <p:ph type="sldNum" sz="quarter" idx="10"/>
          </p:nvPr>
        </p:nvSpPr>
        <p:spPr/>
        <p:txBody>
          <a:bodyPr/>
          <a:lstStyle/>
          <a:p>
            <a:fld id="{902D5018-2030-2046-84FC-87E41EA86E42}" type="slidenum">
              <a:rPr lang="en-US" smtClean="0"/>
              <a:pPr/>
              <a:t>6</a:t>
            </a:fld>
            <a:endParaRPr lang="en-US" dirty="0"/>
          </a:p>
        </p:txBody>
      </p:sp>
      <p:sp>
        <p:nvSpPr>
          <p:cNvPr id="7" name="Slide Number Placeholder 2"/>
          <p:cNvSpPr txBox="1">
            <a:spLocks/>
          </p:cNvSpPr>
          <p:nvPr/>
        </p:nvSpPr>
        <p:spPr>
          <a:xfrm>
            <a:off x="8737600" y="6356363"/>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02D5018-2030-2046-84FC-87E41EA86E42}" type="slidenum">
              <a:rPr lang="en-US" smtClean="0">
                <a:solidFill>
                  <a:srgbClr val="0072C6"/>
                </a:solidFill>
              </a:rPr>
              <a:pPr/>
              <a:t>6</a:t>
            </a:fld>
            <a:endParaRPr lang="en-US" dirty="0">
              <a:solidFill>
                <a:srgbClr val="0072C6"/>
              </a:solidFill>
            </a:endParaRPr>
          </a:p>
        </p:txBody>
      </p:sp>
      <p:sp>
        <p:nvSpPr>
          <p:cNvPr id="4" name="TextBox 3"/>
          <p:cNvSpPr txBox="1"/>
          <p:nvPr/>
        </p:nvSpPr>
        <p:spPr>
          <a:xfrm>
            <a:off x="457200" y="1133060"/>
            <a:ext cx="8090451" cy="1200329"/>
          </a:xfrm>
          <a:prstGeom prst="rect">
            <a:avLst/>
          </a:prstGeom>
          <a:noFill/>
        </p:spPr>
        <p:txBody>
          <a:bodyPr wrap="square" rtlCol="0">
            <a:spAutoFit/>
          </a:bodyPr>
          <a:lstStyle/>
          <a:p>
            <a:r>
              <a:rPr lang="en-GB" b="1" dirty="0"/>
              <a:t>2014 / 15 Business </a:t>
            </a:r>
            <a:r>
              <a:rPr lang="en-GB" b="1" dirty="0" smtClean="0"/>
              <a:t>Plan Commitment:</a:t>
            </a:r>
          </a:p>
          <a:p>
            <a:r>
              <a:rPr lang="en-GB" dirty="0" smtClean="0"/>
              <a:t>Patients </a:t>
            </a:r>
            <a:r>
              <a:rPr lang="en-GB" dirty="0"/>
              <a:t>are able to order repeat prescriptions online, book appointments online and have online access </a:t>
            </a:r>
            <a:r>
              <a:rPr lang="en-GB" dirty="0" smtClean="0"/>
              <a:t>to the summary information in their </a:t>
            </a:r>
            <a:r>
              <a:rPr lang="en-GB" dirty="0"/>
              <a:t>GP </a:t>
            </a:r>
            <a:r>
              <a:rPr lang="en-GB" dirty="0" smtClean="0"/>
              <a:t>records  </a:t>
            </a:r>
            <a:r>
              <a:rPr lang="en-GB" dirty="0"/>
              <a:t>in 95% of GP practices from March 2015.</a:t>
            </a:r>
          </a:p>
        </p:txBody>
      </p:sp>
      <p:sp>
        <p:nvSpPr>
          <p:cNvPr id="8" name="TextBox 7"/>
          <p:cNvSpPr txBox="1"/>
          <p:nvPr/>
        </p:nvSpPr>
        <p:spPr>
          <a:xfrm>
            <a:off x="457201" y="2610388"/>
            <a:ext cx="8280399" cy="369332"/>
          </a:xfrm>
          <a:prstGeom prst="rect">
            <a:avLst/>
          </a:prstGeom>
          <a:noFill/>
        </p:spPr>
        <p:txBody>
          <a:bodyPr wrap="square" rtlCol="0">
            <a:spAutoFit/>
          </a:bodyPr>
          <a:lstStyle/>
          <a:p>
            <a:r>
              <a:rPr lang="en-GB" b="1" dirty="0" smtClean="0"/>
              <a:t>Progress towards meeting the 2014/15 Commitment:</a:t>
            </a:r>
            <a:endParaRPr lang="en-GB" b="1" dirty="0"/>
          </a:p>
        </p:txBody>
      </p:sp>
    </p:spTree>
    <p:extLst>
      <p:ext uri="{BB962C8B-B14F-4D97-AF65-F5344CB8AC3E}">
        <p14:creationId xmlns:p14="http://schemas.microsoft.com/office/powerpoint/2010/main" val="22394230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87649" y="0"/>
            <a:ext cx="8968702" cy="6798224"/>
          </a:xfrm>
          <a:prstGeom prst="rect">
            <a:avLst/>
          </a:prstGeom>
        </p:spPr>
      </p:pic>
      <p:pic>
        <p:nvPicPr>
          <p:cNvPr id="5" name="Picture 4"/>
          <p:cNvPicPr>
            <a:picLocks noChangeAspect="1"/>
          </p:cNvPicPr>
          <p:nvPr/>
        </p:nvPicPr>
        <p:blipFill>
          <a:blip r:embed="rId3"/>
          <a:stretch>
            <a:fillRect/>
          </a:stretch>
        </p:blipFill>
        <p:spPr>
          <a:xfrm>
            <a:off x="2213601" y="2749550"/>
            <a:ext cx="4057650" cy="1704975"/>
          </a:xfrm>
          <a:prstGeom prst="rect">
            <a:avLst/>
          </a:prstGeom>
        </p:spPr>
      </p:pic>
      <p:pic>
        <p:nvPicPr>
          <p:cNvPr id="8" name="Picture 7"/>
          <p:cNvPicPr>
            <a:picLocks noChangeAspect="1"/>
          </p:cNvPicPr>
          <p:nvPr/>
        </p:nvPicPr>
        <p:blipFill>
          <a:blip r:embed="rId4"/>
          <a:stretch>
            <a:fillRect/>
          </a:stretch>
        </p:blipFill>
        <p:spPr>
          <a:xfrm>
            <a:off x="6532226" y="5825605"/>
            <a:ext cx="2524125" cy="885825"/>
          </a:xfrm>
          <a:prstGeom prst="rect">
            <a:avLst/>
          </a:prstGeom>
        </p:spPr>
      </p:pic>
      <p:pic>
        <p:nvPicPr>
          <p:cNvPr id="9" name="Picture 8"/>
          <p:cNvPicPr>
            <a:picLocks noChangeAspect="1"/>
          </p:cNvPicPr>
          <p:nvPr/>
        </p:nvPicPr>
        <p:blipFill>
          <a:blip r:embed="rId5"/>
          <a:stretch>
            <a:fillRect/>
          </a:stretch>
        </p:blipFill>
        <p:spPr>
          <a:xfrm>
            <a:off x="2557462" y="2386012"/>
            <a:ext cx="4029075" cy="2085975"/>
          </a:xfrm>
          <a:prstGeom prst="rect">
            <a:avLst/>
          </a:prstGeom>
        </p:spPr>
      </p:pic>
      <p:pic>
        <p:nvPicPr>
          <p:cNvPr id="7" name="Picture 6"/>
          <p:cNvPicPr>
            <a:picLocks noChangeAspect="1"/>
          </p:cNvPicPr>
          <p:nvPr/>
        </p:nvPicPr>
        <p:blipFill>
          <a:blip r:embed="rId6"/>
          <a:stretch>
            <a:fillRect/>
          </a:stretch>
        </p:blipFill>
        <p:spPr>
          <a:xfrm>
            <a:off x="2213601" y="2301875"/>
            <a:ext cx="5153025" cy="2152650"/>
          </a:xfrm>
          <a:prstGeom prst="rect">
            <a:avLst/>
          </a:prstGeom>
        </p:spPr>
      </p:pic>
    </p:spTree>
    <p:extLst>
      <p:ext uri="{BB962C8B-B14F-4D97-AF65-F5344CB8AC3E}">
        <p14:creationId xmlns:p14="http://schemas.microsoft.com/office/powerpoint/2010/main" val="27862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87649" y="0"/>
            <a:ext cx="8968702" cy="6798224"/>
          </a:xfrm>
          <a:prstGeom prst="rect">
            <a:avLst/>
          </a:prstGeom>
        </p:spPr>
      </p:pic>
      <p:pic>
        <p:nvPicPr>
          <p:cNvPr id="5" name="Picture 4"/>
          <p:cNvPicPr>
            <a:picLocks noChangeAspect="1"/>
          </p:cNvPicPr>
          <p:nvPr/>
        </p:nvPicPr>
        <p:blipFill>
          <a:blip r:embed="rId3"/>
          <a:stretch>
            <a:fillRect/>
          </a:stretch>
        </p:blipFill>
        <p:spPr>
          <a:xfrm>
            <a:off x="1266825" y="2586037"/>
            <a:ext cx="6610350" cy="1685925"/>
          </a:xfrm>
          <a:prstGeom prst="rect">
            <a:avLst/>
          </a:prstGeom>
        </p:spPr>
      </p:pic>
      <p:pic>
        <p:nvPicPr>
          <p:cNvPr id="6" name="Picture 5"/>
          <p:cNvPicPr>
            <a:picLocks noChangeAspect="1"/>
          </p:cNvPicPr>
          <p:nvPr/>
        </p:nvPicPr>
        <p:blipFill>
          <a:blip r:embed="rId4"/>
          <a:stretch>
            <a:fillRect/>
          </a:stretch>
        </p:blipFill>
        <p:spPr>
          <a:xfrm>
            <a:off x="1995487" y="2862262"/>
            <a:ext cx="5153025" cy="1133475"/>
          </a:xfrm>
          <a:prstGeom prst="rect">
            <a:avLst/>
          </a:prstGeom>
        </p:spPr>
      </p:pic>
    </p:spTree>
    <p:extLst>
      <p:ext uri="{BB962C8B-B14F-4D97-AF65-F5344CB8AC3E}">
        <p14:creationId xmlns:p14="http://schemas.microsoft.com/office/powerpoint/2010/main" val="276410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354562" y="99476"/>
            <a:ext cx="8416213" cy="6777198"/>
          </a:xfrm>
          <a:prstGeom prst="rect">
            <a:avLst/>
          </a:prstGeom>
        </p:spPr>
      </p:pic>
    </p:spTree>
    <p:extLst>
      <p:ext uri="{BB962C8B-B14F-4D97-AF65-F5344CB8AC3E}">
        <p14:creationId xmlns:p14="http://schemas.microsoft.com/office/powerpoint/2010/main" val="35940270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22108" y="0"/>
            <a:ext cx="8536301" cy="6858000"/>
          </a:xfrm>
          <a:prstGeom prst="rect">
            <a:avLst/>
          </a:prstGeom>
        </p:spPr>
      </p:pic>
    </p:spTree>
    <p:extLst>
      <p:ext uri="{BB962C8B-B14F-4D97-AF65-F5344CB8AC3E}">
        <p14:creationId xmlns:p14="http://schemas.microsoft.com/office/powerpoint/2010/main" val="37491986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553200" y="6498244"/>
            <a:ext cx="2133600" cy="365125"/>
          </a:xfrm>
        </p:spPr>
        <p:txBody>
          <a:bodyPr/>
          <a:lstStyle/>
          <a:p>
            <a:fld id="{902D5018-2030-2046-84FC-87E41EA86E42}" type="slidenum">
              <a:rPr lang="en-US" smtClean="0">
                <a:solidFill>
                  <a:srgbClr val="0072C6"/>
                </a:solidFill>
              </a:rPr>
              <a:pPr/>
              <a:t>64</a:t>
            </a:fld>
            <a:endParaRPr lang="en-US" dirty="0">
              <a:solidFill>
                <a:srgbClr val="0072C6"/>
              </a:solidFill>
            </a:endParaRPr>
          </a:p>
        </p:txBody>
      </p:sp>
      <p:sp>
        <p:nvSpPr>
          <p:cNvPr id="4" name="Title 3"/>
          <p:cNvSpPr>
            <a:spLocks noGrp="1"/>
          </p:cNvSpPr>
          <p:nvPr>
            <p:ph type="title"/>
          </p:nvPr>
        </p:nvSpPr>
        <p:spPr>
          <a:xfrm>
            <a:off x="366471" y="166154"/>
            <a:ext cx="7356815" cy="667725"/>
          </a:xfrm>
        </p:spPr>
        <p:txBody>
          <a:bodyPr/>
          <a:lstStyle/>
          <a:p>
            <a:r>
              <a:rPr lang="en-GB" dirty="0" smtClean="0"/>
              <a:t>Next steps 2015/16 – practices</a:t>
            </a:r>
            <a:endParaRPr lang="en-GB" dirty="0"/>
          </a:p>
        </p:txBody>
      </p:sp>
      <p:grpSp>
        <p:nvGrpSpPr>
          <p:cNvPr id="2" name="Group 1"/>
          <p:cNvGrpSpPr/>
          <p:nvPr/>
        </p:nvGrpSpPr>
        <p:grpSpPr>
          <a:xfrm>
            <a:off x="3512009" y="3778749"/>
            <a:ext cx="1726323" cy="2861397"/>
            <a:chOff x="3512009" y="3778749"/>
            <a:chExt cx="1726323" cy="2861397"/>
          </a:xfrm>
        </p:grpSpPr>
        <p:sp>
          <p:nvSpPr>
            <p:cNvPr id="5" name="Flowchart: Connector 4"/>
            <p:cNvSpPr/>
            <p:nvPr/>
          </p:nvSpPr>
          <p:spPr>
            <a:xfrm>
              <a:off x="3749819" y="3778749"/>
              <a:ext cx="1250704" cy="1584003"/>
            </a:xfrm>
            <a:custGeom>
              <a:avLst/>
              <a:gdLst/>
              <a:ahLst/>
              <a:cxnLst/>
              <a:rect l="l" t="t" r="r" b="b"/>
              <a:pathLst>
                <a:path w="1250704" h="1584003">
                  <a:moveTo>
                    <a:pt x="625353" y="0"/>
                  </a:moveTo>
                  <a:cubicBezTo>
                    <a:pt x="970672" y="0"/>
                    <a:pt x="1250704" y="51377"/>
                    <a:pt x="1250704" y="114807"/>
                  </a:cubicBezTo>
                  <a:lnTo>
                    <a:pt x="1250704" y="688703"/>
                  </a:lnTo>
                  <a:cubicBezTo>
                    <a:pt x="1250704" y="655858"/>
                    <a:pt x="1175617" y="626245"/>
                    <a:pt x="1055202" y="605648"/>
                  </a:cubicBezTo>
                  <a:cubicBezTo>
                    <a:pt x="1175940" y="708129"/>
                    <a:pt x="1250704" y="854294"/>
                    <a:pt x="1250704" y="1016310"/>
                  </a:cubicBezTo>
                  <a:cubicBezTo>
                    <a:pt x="1250704" y="1329838"/>
                    <a:pt x="970724" y="1584003"/>
                    <a:pt x="625352" y="1584003"/>
                  </a:cubicBezTo>
                  <a:cubicBezTo>
                    <a:pt x="279980" y="1584003"/>
                    <a:pt x="0" y="1329838"/>
                    <a:pt x="0" y="1016310"/>
                  </a:cubicBezTo>
                  <a:cubicBezTo>
                    <a:pt x="0" y="854294"/>
                    <a:pt x="74764" y="708129"/>
                    <a:pt x="195502" y="605648"/>
                  </a:cubicBezTo>
                  <a:cubicBezTo>
                    <a:pt x="75088" y="626245"/>
                    <a:pt x="1" y="655858"/>
                    <a:pt x="1" y="688703"/>
                  </a:cubicBezTo>
                  <a:lnTo>
                    <a:pt x="1" y="114807"/>
                  </a:lnTo>
                  <a:cubicBezTo>
                    <a:pt x="1" y="51377"/>
                    <a:pt x="280034" y="0"/>
                    <a:pt x="625353" y="0"/>
                  </a:cubicBezTo>
                  <a:close/>
                </a:path>
              </a:pathLst>
            </a:custGeom>
            <a:solidFill>
              <a:srgbClr val="A000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7" name="Flowchart: Delay 6"/>
            <p:cNvSpPr/>
            <p:nvPr/>
          </p:nvSpPr>
          <p:spPr>
            <a:xfrm rot="16200000">
              <a:off x="3825846" y="5227659"/>
              <a:ext cx="1098650" cy="1726323"/>
            </a:xfrm>
            <a:prstGeom prst="flowChartDelay">
              <a:avLst/>
            </a:prstGeom>
            <a:solidFill>
              <a:srgbClr val="A000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sp>
        <p:nvSpPr>
          <p:cNvPr id="11" name="Plus 10"/>
          <p:cNvSpPr/>
          <p:nvPr/>
        </p:nvSpPr>
        <p:spPr>
          <a:xfrm>
            <a:off x="4146169" y="3848085"/>
            <a:ext cx="422772" cy="444873"/>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4" name="Flowchart: Connector 13"/>
          <p:cNvSpPr/>
          <p:nvPr/>
        </p:nvSpPr>
        <p:spPr>
          <a:xfrm>
            <a:off x="1137631" y="1789617"/>
            <a:ext cx="1595415" cy="1597245"/>
          </a:xfrm>
          <a:prstGeom prst="flowChartConnector">
            <a:avLst/>
          </a:prstGeom>
          <a:solidFill>
            <a:schemeClr val="bg1"/>
          </a:solidFill>
          <a:ln w="57150">
            <a:solidFill>
              <a:srgbClr val="00ADC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15" name="Flowchart: Connector 14"/>
          <p:cNvSpPr/>
          <p:nvPr/>
        </p:nvSpPr>
        <p:spPr>
          <a:xfrm>
            <a:off x="805549" y="4329660"/>
            <a:ext cx="1595415" cy="1597245"/>
          </a:xfrm>
          <a:prstGeom prst="flowChartConnector">
            <a:avLst/>
          </a:prstGeom>
          <a:solidFill>
            <a:schemeClr val="bg1"/>
          </a:solid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16" name="Flowchart: Connector 15"/>
          <p:cNvSpPr/>
          <p:nvPr/>
        </p:nvSpPr>
        <p:spPr>
          <a:xfrm>
            <a:off x="3559847" y="850920"/>
            <a:ext cx="1595415" cy="1597245"/>
          </a:xfrm>
          <a:prstGeom prst="flowChartConnector">
            <a:avLst/>
          </a:prstGeom>
          <a:solidFill>
            <a:schemeClr val="bg1"/>
          </a:solidFill>
          <a:ln w="57150">
            <a:solidFill>
              <a:srgbClr val="A000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17" name="Flowchart: Connector 16"/>
          <p:cNvSpPr/>
          <p:nvPr/>
        </p:nvSpPr>
        <p:spPr>
          <a:xfrm>
            <a:off x="5985833" y="1834742"/>
            <a:ext cx="1595415" cy="1597245"/>
          </a:xfrm>
          <a:prstGeom prst="flowChartConnector">
            <a:avLst/>
          </a:prstGeom>
          <a:solidFill>
            <a:schemeClr val="bg1"/>
          </a:solidFill>
          <a:ln w="57150">
            <a:solidFill>
              <a:srgbClr val="00A1E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18" name="Flowchart: Connector 17"/>
          <p:cNvSpPr/>
          <p:nvPr/>
        </p:nvSpPr>
        <p:spPr>
          <a:xfrm>
            <a:off x="6444995" y="4227365"/>
            <a:ext cx="1595415" cy="1597245"/>
          </a:xfrm>
          <a:prstGeom prst="flowChartConnector">
            <a:avLst/>
          </a:prstGeom>
          <a:solidFill>
            <a:schemeClr val="bg1"/>
          </a:solid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19" name="Flowchart: Connector 18"/>
          <p:cNvSpPr/>
          <p:nvPr/>
        </p:nvSpPr>
        <p:spPr>
          <a:xfrm>
            <a:off x="5470844" y="3127013"/>
            <a:ext cx="625351" cy="567692"/>
          </a:xfrm>
          <a:prstGeom prst="flowChartConnector">
            <a:avLst/>
          </a:prstGeom>
          <a:solidFill>
            <a:srgbClr val="00A1E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20" name="Flowchart: Connector 19"/>
          <p:cNvSpPr/>
          <p:nvPr/>
        </p:nvSpPr>
        <p:spPr>
          <a:xfrm>
            <a:off x="5628295" y="4511212"/>
            <a:ext cx="625351" cy="567692"/>
          </a:xfrm>
          <a:prstGeom prst="flowChartConnector">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21" name="Flowchart: Connector 20"/>
          <p:cNvSpPr/>
          <p:nvPr/>
        </p:nvSpPr>
        <p:spPr>
          <a:xfrm>
            <a:off x="2544125" y="4560590"/>
            <a:ext cx="625351" cy="567692"/>
          </a:xfrm>
          <a:prstGeom prst="flowChartConnector">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22" name="Flowchart: Connector 21"/>
          <p:cNvSpPr/>
          <p:nvPr/>
        </p:nvSpPr>
        <p:spPr>
          <a:xfrm>
            <a:off x="2620327" y="3111247"/>
            <a:ext cx="625351" cy="567692"/>
          </a:xfrm>
          <a:prstGeom prst="flowChartConnector">
            <a:avLst/>
          </a:prstGeom>
          <a:solidFill>
            <a:srgbClr val="00AD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23" name="Flowchart: Connector 22"/>
          <p:cNvSpPr/>
          <p:nvPr/>
        </p:nvSpPr>
        <p:spPr>
          <a:xfrm>
            <a:off x="4044879" y="2558527"/>
            <a:ext cx="625351" cy="567692"/>
          </a:xfrm>
          <a:prstGeom prst="flowChartConnector">
            <a:avLst/>
          </a:prstGeom>
          <a:solidFill>
            <a:srgbClr val="A000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24" name="Flowchart: Connector 23"/>
          <p:cNvSpPr/>
          <p:nvPr/>
        </p:nvSpPr>
        <p:spPr>
          <a:xfrm>
            <a:off x="4176218" y="3291612"/>
            <a:ext cx="330294" cy="331001"/>
          </a:xfrm>
          <a:prstGeom prst="flowChartConnector">
            <a:avLst/>
          </a:prstGeom>
          <a:solidFill>
            <a:srgbClr val="A000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25" name="Flowchart: Connector 24"/>
          <p:cNvSpPr/>
          <p:nvPr/>
        </p:nvSpPr>
        <p:spPr>
          <a:xfrm>
            <a:off x="3324199" y="3644780"/>
            <a:ext cx="330294" cy="331001"/>
          </a:xfrm>
          <a:prstGeom prst="flowChartConnector">
            <a:avLst/>
          </a:prstGeom>
          <a:solidFill>
            <a:srgbClr val="00AD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26" name="Flowchart: Connector 25"/>
          <p:cNvSpPr/>
          <p:nvPr/>
        </p:nvSpPr>
        <p:spPr>
          <a:xfrm>
            <a:off x="3247999" y="4421911"/>
            <a:ext cx="330294" cy="331001"/>
          </a:xfrm>
          <a:prstGeom prst="flowChartConnector">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27" name="Flowchart: Connector 26"/>
          <p:cNvSpPr/>
          <p:nvPr/>
        </p:nvSpPr>
        <p:spPr>
          <a:xfrm>
            <a:off x="5155262" y="4366279"/>
            <a:ext cx="330294" cy="331001"/>
          </a:xfrm>
          <a:prstGeom prst="flowChartConnector">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28" name="Flowchart: Connector 27"/>
          <p:cNvSpPr/>
          <p:nvPr/>
        </p:nvSpPr>
        <p:spPr>
          <a:xfrm>
            <a:off x="5075633" y="3576502"/>
            <a:ext cx="330294" cy="331001"/>
          </a:xfrm>
          <a:prstGeom prst="flowChartConnector">
            <a:avLst/>
          </a:prstGeom>
          <a:solidFill>
            <a:srgbClr val="00A1E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grpSp>
        <p:nvGrpSpPr>
          <p:cNvPr id="31" name="Group 30"/>
          <p:cNvGrpSpPr/>
          <p:nvPr/>
        </p:nvGrpSpPr>
        <p:grpSpPr>
          <a:xfrm>
            <a:off x="1480312" y="4454344"/>
            <a:ext cx="255995" cy="749407"/>
            <a:chOff x="292053" y="1214016"/>
            <a:chExt cx="330294" cy="1329398"/>
          </a:xfrm>
          <a:solidFill>
            <a:srgbClr val="A00054"/>
          </a:solidFill>
        </p:grpSpPr>
        <p:sp>
          <p:nvSpPr>
            <p:cNvPr id="29" name="Rectangle 28"/>
            <p:cNvSpPr/>
            <p:nvPr/>
          </p:nvSpPr>
          <p:spPr>
            <a:xfrm>
              <a:off x="331076" y="1623847"/>
              <a:ext cx="252248" cy="919567"/>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30" name="Flowchart: Connector 29"/>
            <p:cNvSpPr/>
            <p:nvPr/>
          </p:nvSpPr>
          <p:spPr>
            <a:xfrm>
              <a:off x="292053" y="1214016"/>
              <a:ext cx="330294" cy="331001"/>
            </a:xfrm>
            <a:prstGeom prst="flowChartConnector">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grpSp>
      <p:sp>
        <p:nvSpPr>
          <p:cNvPr id="32" name="TextBox 31"/>
          <p:cNvSpPr txBox="1"/>
          <p:nvPr/>
        </p:nvSpPr>
        <p:spPr>
          <a:xfrm>
            <a:off x="824632" y="5200847"/>
            <a:ext cx="1560787" cy="584775"/>
          </a:xfrm>
          <a:prstGeom prst="rect">
            <a:avLst/>
          </a:prstGeom>
          <a:noFill/>
        </p:spPr>
        <p:txBody>
          <a:bodyPr wrap="square" rtlCol="0">
            <a:spAutoFit/>
          </a:bodyPr>
          <a:lstStyle/>
          <a:p>
            <a:pPr algn="ctr" defTabSz="457200"/>
            <a:r>
              <a:rPr lang="en-GB" sz="1600" dirty="0" smtClean="0">
                <a:solidFill>
                  <a:prstClr val="black"/>
                </a:solidFill>
              </a:rPr>
              <a:t>Guidance &amp; support</a:t>
            </a:r>
            <a:endParaRPr lang="en-GB" sz="1600" dirty="0">
              <a:solidFill>
                <a:prstClr val="black"/>
              </a:solidFill>
            </a:endParaRPr>
          </a:p>
        </p:txBody>
      </p:sp>
      <p:pic>
        <p:nvPicPr>
          <p:cNvPr id="33" name="Picture 3"/>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5458" t="33452" r="15684" b="29528"/>
          <a:stretch/>
        </p:blipFill>
        <p:spPr bwMode="auto">
          <a:xfrm>
            <a:off x="1549082" y="2042157"/>
            <a:ext cx="772511" cy="646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1156493" y="2715926"/>
            <a:ext cx="1560787" cy="584775"/>
          </a:xfrm>
          <a:prstGeom prst="rect">
            <a:avLst/>
          </a:prstGeom>
          <a:noFill/>
        </p:spPr>
        <p:txBody>
          <a:bodyPr wrap="square" rtlCol="0">
            <a:spAutoFit/>
          </a:bodyPr>
          <a:lstStyle/>
          <a:p>
            <a:pPr algn="ctr" defTabSz="457200"/>
            <a:r>
              <a:rPr lang="en-GB" sz="1600" dirty="0" smtClean="0">
                <a:solidFill>
                  <a:prstClr val="black"/>
                </a:solidFill>
              </a:rPr>
              <a:t>Benefits &amp; evidence</a:t>
            </a:r>
            <a:endParaRPr lang="en-GB" sz="1600" dirty="0">
              <a:solidFill>
                <a:prstClr val="black"/>
              </a:solidFill>
            </a:endParaRPr>
          </a:p>
        </p:txBody>
      </p:sp>
      <p:grpSp>
        <p:nvGrpSpPr>
          <p:cNvPr id="35" name="Group 34"/>
          <p:cNvGrpSpPr/>
          <p:nvPr/>
        </p:nvGrpSpPr>
        <p:grpSpPr>
          <a:xfrm>
            <a:off x="3941080" y="1075505"/>
            <a:ext cx="874879" cy="958751"/>
            <a:chOff x="5290120" y="3474293"/>
            <a:chExt cx="1496244" cy="1492343"/>
          </a:xfrm>
        </p:grpSpPr>
        <p:pic>
          <p:nvPicPr>
            <p:cNvPr id="3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415"/>
            <a:stretch/>
          </p:blipFill>
          <p:spPr bwMode="auto">
            <a:xfrm>
              <a:off x="5290120" y="3474293"/>
              <a:ext cx="1496244" cy="1492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ectangle 36"/>
            <p:cNvSpPr/>
            <p:nvPr/>
          </p:nvSpPr>
          <p:spPr>
            <a:xfrm>
              <a:off x="5599715" y="3701611"/>
              <a:ext cx="924910" cy="575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sp>
        <p:nvSpPr>
          <p:cNvPr id="38" name="TextBox 37"/>
          <p:cNvSpPr txBox="1"/>
          <p:nvPr/>
        </p:nvSpPr>
        <p:spPr>
          <a:xfrm>
            <a:off x="3594778" y="1894766"/>
            <a:ext cx="1560787" cy="461665"/>
          </a:xfrm>
          <a:prstGeom prst="rect">
            <a:avLst/>
          </a:prstGeom>
          <a:noFill/>
        </p:spPr>
        <p:txBody>
          <a:bodyPr wrap="square" rtlCol="0">
            <a:spAutoFit/>
          </a:bodyPr>
          <a:lstStyle/>
          <a:p>
            <a:pPr algn="ctr" defTabSz="457200"/>
            <a:r>
              <a:rPr lang="en-GB" sz="1200" dirty="0" smtClean="0">
                <a:solidFill>
                  <a:prstClr val="black"/>
                </a:solidFill>
              </a:rPr>
              <a:t>System &amp; </a:t>
            </a:r>
            <a:r>
              <a:rPr lang="en-GB" sz="1200" dirty="0" err="1" smtClean="0">
                <a:solidFill>
                  <a:prstClr val="black"/>
                </a:solidFill>
              </a:rPr>
              <a:t>GPSoC</a:t>
            </a:r>
            <a:r>
              <a:rPr lang="en-GB" sz="1200" dirty="0" smtClean="0">
                <a:solidFill>
                  <a:prstClr val="black"/>
                </a:solidFill>
              </a:rPr>
              <a:t> functionality</a:t>
            </a:r>
            <a:endParaRPr lang="en-GB" sz="1200" dirty="0">
              <a:solidFill>
                <a:prstClr val="black"/>
              </a:solidFill>
            </a:endParaRPr>
          </a:p>
        </p:txBody>
      </p:sp>
      <p:grpSp>
        <p:nvGrpSpPr>
          <p:cNvPr id="39" name="Group 38"/>
          <p:cNvGrpSpPr/>
          <p:nvPr/>
        </p:nvGrpSpPr>
        <p:grpSpPr>
          <a:xfrm>
            <a:off x="6389192" y="1864216"/>
            <a:ext cx="788536" cy="1035307"/>
            <a:chOff x="4982772" y="347510"/>
            <a:chExt cx="4094328" cy="6285818"/>
          </a:xfrm>
          <a:solidFill>
            <a:srgbClr val="0070C0"/>
          </a:solidFill>
        </p:grpSpPr>
        <p:grpSp>
          <p:nvGrpSpPr>
            <p:cNvPr id="40" name="Group 39"/>
            <p:cNvGrpSpPr/>
            <p:nvPr/>
          </p:nvGrpSpPr>
          <p:grpSpPr>
            <a:xfrm>
              <a:off x="4982772" y="2512791"/>
              <a:ext cx="4094328" cy="4120537"/>
              <a:chOff x="4026090" y="1528554"/>
              <a:chExt cx="4681182" cy="5227093"/>
            </a:xfrm>
            <a:grpFill/>
          </p:grpSpPr>
          <p:grpSp>
            <p:nvGrpSpPr>
              <p:cNvPr id="42" name="Group 41"/>
              <p:cNvGrpSpPr/>
              <p:nvPr/>
            </p:nvGrpSpPr>
            <p:grpSpPr>
              <a:xfrm>
                <a:off x="4026090" y="1528554"/>
                <a:ext cx="4681182" cy="5227093"/>
                <a:chOff x="4731630" y="2179504"/>
                <a:chExt cx="2590395" cy="2727573"/>
              </a:xfrm>
              <a:grpFill/>
            </p:grpSpPr>
            <p:sp>
              <p:nvSpPr>
                <p:cNvPr id="44" name="REGION Y55" descr="REGION Y55"/>
                <p:cNvSpPr/>
                <p:nvPr/>
              </p:nvSpPr>
              <p:spPr>
                <a:xfrm>
                  <a:off x="5651912" y="2179504"/>
                  <a:ext cx="1670113" cy="1605244"/>
                </a:xfrm>
                <a:custGeom>
                  <a:avLst/>
                  <a:gdLst/>
                  <a:ahLst/>
                  <a:cxnLst/>
                  <a:rect l="l" t="t" r="r" b="b"/>
                  <a:pathLst>
                    <a:path w="2697018" h="2371485">
                      <a:moveTo>
                        <a:pt x="2036237" y="2260222"/>
                      </a:moveTo>
                      <a:lnTo>
                        <a:pt x="2040133" y="2265013"/>
                      </a:lnTo>
                      <a:lnTo>
                        <a:pt x="2035804" y="2265013"/>
                      </a:lnTo>
                      <a:lnTo>
                        <a:pt x="2035213" y="2262109"/>
                      </a:lnTo>
                      <a:close/>
                      <a:moveTo>
                        <a:pt x="2035804" y="2259689"/>
                      </a:moveTo>
                      <a:lnTo>
                        <a:pt x="2036303" y="2260099"/>
                      </a:lnTo>
                      <a:lnTo>
                        <a:pt x="2036237" y="2260222"/>
                      </a:lnTo>
                      <a:close/>
                      <a:moveTo>
                        <a:pt x="2219803" y="2222424"/>
                      </a:moveTo>
                      <a:lnTo>
                        <a:pt x="2217639" y="2227748"/>
                      </a:lnTo>
                      <a:lnTo>
                        <a:pt x="2219803" y="2225086"/>
                      </a:lnTo>
                      <a:lnTo>
                        <a:pt x="2224133" y="2225086"/>
                      </a:lnTo>
                      <a:close/>
                      <a:moveTo>
                        <a:pt x="2208980" y="2190483"/>
                      </a:moveTo>
                      <a:lnTo>
                        <a:pt x="2213309" y="2193144"/>
                      </a:lnTo>
                      <a:lnTo>
                        <a:pt x="2213309" y="2190483"/>
                      </a:lnTo>
                      <a:close/>
                      <a:moveTo>
                        <a:pt x="2200321" y="2179835"/>
                      </a:moveTo>
                      <a:lnTo>
                        <a:pt x="2195992" y="2182497"/>
                      </a:lnTo>
                      <a:lnTo>
                        <a:pt x="2189497" y="2187821"/>
                      </a:lnTo>
                      <a:lnTo>
                        <a:pt x="2200321" y="2182497"/>
                      </a:lnTo>
                      <a:lnTo>
                        <a:pt x="2204650" y="2187821"/>
                      </a:lnTo>
                      <a:lnTo>
                        <a:pt x="2208979" y="2190482"/>
                      </a:lnTo>
                      <a:close/>
                      <a:moveTo>
                        <a:pt x="2079098" y="2177174"/>
                      </a:moveTo>
                      <a:lnTo>
                        <a:pt x="2085592" y="2179835"/>
                      </a:lnTo>
                      <a:lnTo>
                        <a:pt x="2085592" y="2177174"/>
                      </a:lnTo>
                      <a:lnTo>
                        <a:pt x="2081263" y="2177174"/>
                      </a:lnTo>
                      <a:lnTo>
                        <a:pt x="2079098" y="2177174"/>
                      </a:lnTo>
                      <a:lnTo>
                        <a:pt x="2072604" y="2179835"/>
                      </a:lnTo>
                      <a:lnTo>
                        <a:pt x="2076933" y="2179835"/>
                      </a:lnTo>
                      <a:close/>
                      <a:moveTo>
                        <a:pt x="2089921" y="2166526"/>
                      </a:moveTo>
                      <a:lnTo>
                        <a:pt x="2085592" y="2169188"/>
                      </a:lnTo>
                      <a:lnTo>
                        <a:pt x="2092086" y="2169188"/>
                      </a:lnTo>
                      <a:lnTo>
                        <a:pt x="2096415" y="2169188"/>
                      </a:lnTo>
                      <a:close/>
                      <a:moveTo>
                        <a:pt x="2118062" y="2147894"/>
                      </a:moveTo>
                      <a:lnTo>
                        <a:pt x="2118062" y="2153217"/>
                      </a:lnTo>
                      <a:lnTo>
                        <a:pt x="2124557" y="2155879"/>
                      </a:lnTo>
                      <a:lnTo>
                        <a:pt x="2126721" y="2155879"/>
                      </a:lnTo>
                      <a:close/>
                      <a:moveTo>
                        <a:pt x="2323709" y="1985524"/>
                      </a:moveTo>
                      <a:lnTo>
                        <a:pt x="2324250" y="1988186"/>
                      </a:lnTo>
                      <a:lnTo>
                        <a:pt x="2323709" y="1988186"/>
                      </a:lnTo>
                      <a:close/>
                      <a:moveTo>
                        <a:pt x="2282580" y="1940273"/>
                      </a:moveTo>
                      <a:lnTo>
                        <a:pt x="2286909" y="1945597"/>
                      </a:lnTo>
                      <a:lnTo>
                        <a:pt x="2286909" y="1942935"/>
                      </a:lnTo>
                      <a:close/>
                      <a:moveTo>
                        <a:pt x="2379760" y="1814265"/>
                      </a:moveTo>
                      <a:lnTo>
                        <a:pt x="2364851" y="1817830"/>
                      </a:lnTo>
                      <a:lnTo>
                        <a:pt x="2377826" y="1817830"/>
                      </a:lnTo>
                      <a:close/>
                      <a:moveTo>
                        <a:pt x="2498364" y="1726981"/>
                      </a:moveTo>
                      <a:lnTo>
                        <a:pt x="2499224" y="1729177"/>
                      </a:lnTo>
                      <a:lnTo>
                        <a:pt x="2494924" y="1729177"/>
                      </a:lnTo>
                      <a:close/>
                      <a:moveTo>
                        <a:pt x="2498149" y="1726433"/>
                      </a:moveTo>
                      <a:lnTo>
                        <a:pt x="2499224" y="1726433"/>
                      </a:lnTo>
                      <a:lnTo>
                        <a:pt x="2498364" y="1726981"/>
                      </a:lnTo>
                      <a:close/>
                      <a:moveTo>
                        <a:pt x="2563722" y="1619411"/>
                      </a:moveTo>
                      <a:lnTo>
                        <a:pt x="2561572" y="1624899"/>
                      </a:lnTo>
                      <a:lnTo>
                        <a:pt x="2563722" y="1627643"/>
                      </a:lnTo>
                      <a:lnTo>
                        <a:pt x="2565872" y="1630387"/>
                      </a:lnTo>
                      <a:lnTo>
                        <a:pt x="2568022" y="1641364"/>
                      </a:lnTo>
                      <a:lnTo>
                        <a:pt x="2565872" y="1624899"/>
                      </a:lnTo>
                      <a:close/>
                      <a:moveTo>
                        <a:pt x="2568022" y="1556295"/>
                      </a:moveTo>
                      <a:lnTo>
                        <a:pt x="2572322" y="1556295"/>
                      </a:lnTo>
                      <a:lnTo>
                        <a:pt x="2572322" y="1561783"/>
                      </a:lnTo>
                      <a:close/>
                      <a:moveTo>
                        <a:pt x="202268" y="1344450"/>
                      </a:moveTo>
                      <a:lnTo>
                        <a:pt x="200116" y="1352704"/>
                      </a:lnTo>
                      <a:lnTo>
                        <a:pt x="187206" y="1355455"/>
                      </a:lnTo>
                      <a:lnTo>
                        <a:pt x="187206" y="1363709"/>
                      </a:lnTo>
                      <a:lnTo>
                        <a:pt x="186749" y="1364001"/>
                      </a:lnTo>
                      <a:lnTo>
                        <a:pt x="186783" y="1364066"/>
                      </a:lnTo>
                      <a:lnTo>
                        <a:pt x="186783" y="1366836"/>
                      </a:lnTo>
                      <a:lnTo>
                        <a:pt x="191086" y="1364066"/>
                      </a:lnTo>
                      <a:lnTo>
                        <a:pt x="191086" y="1355757"/>
                      </a:lnTo>
                      <a:lnTo>
                        <a:pt x="203993" y="1352987"/>
                      </a:lnTo>
                      <a:lnTo>
                        <a:pt x="205942" y="1345457"/>
                      </a:lnTo>
                      <a:close/>
                      <a:moveTo>
                        <a:pt x="2591671" y="1108997"/>
                      </a:moveTo>
                      <a:lnTo>
                        <a:pt x="2611021" y="1130951"/>
                      </a:lnTo>
                      <a:lnTo>
                        <a:pt x="2619620" y="1139183"/>
                      </a:lnTo>
                      <a:lnTo>
                        <a:pt x="2617471" y="1133695"/>
                      </a:lnTo>
                      <a:lnTo>
                        <a:pt x="2612096" y="1128206"/>
                      </a:lnTo>
                      <a:lnTo>
                        <a:pt x="2606721" y="1122718"/>
                      </a:lnTo>
                      <a:lnTo>
                        <a:pt x="2593821" y="1108997"/>
                      </a:lnTo>
                      <a:close/>
                      <a:moveTo>
                        <a:pt x="2608871" y="1087044"/>
                      </a:moveTo>
                      <a:lnTo>
                        <a:pt x="2608871" y="1092532"/>
                      </a:lnTo>
                      <a:lnTo>
                        <a:pt x="2617471" y="1087044"/>
                      </a:lnTo>
                      <a:close/>
                      <a:moveTo>
                        <a:pt x="2662619" y="1034905"/>
                      </a:moveTo>
                      <a:lnTo>
                        <a:pt x="2654019" y="1037649"/>
                      </a:lnTo>
                      <a:lnTo>
                        <a:pt x="2645420" y="1048626"/>
                      </a:lnTo>
                      <a:lnTo>
                        <a:pt x="2634670" y="1054114"/>
                      </a:lnTo>
                      <a:lnTo>
                        <a:pt x="2628220" y="1070579"/>
                      </a:lnTo>
                      <a:lnTo>
                        <a:pt x="2626070" y="1073323"/>
                      </a:lnTo>
                      <a:lnTo>
                        <a:pt x="2628220" y="1073323"/>
                      </a:lnTo>
                      <a:lnTo>
                        <a:pt x="2630370" y="1084300"/>
                      </a:lnTo>
                      <a:lnTo>
                        <a:pt x="2626070" y="1087044"/>
                      </a:lnTo>
                      <a:lnTo>
                        <a:pt x="2628220" y="1087044"/>
                      </a:lnTo>
                      <a:lnTo>
                        <a:pt x="2630370" y="1084300"/>
                      </a:lnTo>
                      <a:lnTo>
                        <a:pt x="2630370" y="1065091"/>
                      </a:lnTo>
                      <a:lnTo>
                        <a:pt x="2647570" y="1054114"/>
                      </a:lnTo>
                      <a:lnTo>
                        <a:pt x="2654019" y="1048626"/>
                      </a:lnTo>
                      <a:lnTo>
                        <a:pt x="2664769" y="1045882"/>
                      </a:lnTo>
                      <a:lnTo>
                        <a:pt x="2671219" y="1054114"/>
                      </a:lnTo>
                      <a:lnTo>
                        <a:pt x="2671219" y="1051370"/>
                      </a:lnTo>
                      <a:lnTo>
                        <a:pt x="2671219" y="1048626"/>
                      </a:lnTo>
                      <a:lnTo>
                        <a:pt x="2666919" y="1045882"/>
                      </a:lnTo>
                      <a:lnTo>
                        <a:pt x="2664769" y="1040393"/>
                      </a:lnTo>
                      <a:close/>
                      <a:moveTo>
                        <a:pt x="1931641" y="960813"/>
                      </a:moveTo>
                      <a:lnTo>
                        <a:pt x="1929492" y="966301"/>
                      </a:lnTo>
                      <a:lnTo>
                        <a:pt x="1929492" y="971789"/>
                      </a:lnTo>
                      <a:lnTo>
                        <a:pt x="1931641" y="977278"/>
                      </a:lnTo>
                      <a:lnTo>
                        <a:pt x="1931641" y="971789"/>
                      </a:lnTo>
                      <a:close/>
                      <a:moveTo>
                        <a:pt x="1869371" y="889535"/>
                      </a:moveTo>
                      <a:lnTo>
                        <a:pt x="1868810" y="890577"/>
                      </a:lnTo>
                      <a:lnTo>
                        <a:pt x="1870357" y="890433"/>
                      </a:lnTo>
                      <a:close/>
                      <a:moveTo>
                        <a:pt x="1874224" y="876146"/>
                      </a:moveTo>
                      <a:lnTo>
                        <a:pt x="1872759" y="877959"/>
                      </a:lnTo>
                      <a:lnTo>
                        <a:pt x="1875787" y="879832"/>
                      </a:lnTo>
                      <a:lnTo>
                        <a:pt x="1877893" y="878488"/>
                      </a:lnTo>
                      <a:close/>
                      <a:moveTo>
                        <a:pt x="1948841" y="834581"/>
                      </a:moveTo>
                      <a:lnTo>
                        <a:pt x="1950991" y="834581"/>
                      </a:lnTo>
                      <a:lnTo>
                        <a:pt x="1950991" y="840070"/>
                      </a:lnTo>
                      <a:close/>
                      <a:moveTo>
                        <a:pt x="1950991" y="831837"/>
                      </a:moveTo>
                      <a:lnTo>
                        <a:pt x="1955291" y="831837"/>
                      </a:lnTo>
                      <a:lnTo>
                        <a:pt x="1957441" y="834581"/>
                      </a:lnTo>
                      <a:close/>
                      <a:moveTo>
                        <a:pt x="1688918" y="822425"/>
                      </a:moveTo>
                      <a:lnTo>
                        <a:pt x="1686781" y="827714"/>
                      </a:lnTo>
                      <a:lnTo>
                        <a:pt x="1688918" y="825070"/>
                      </a:lnTo>
                      <a:lnTo>
                        <a:pt x="1693194" y="822425"/>
                      </a:lnTo>
                      <a:close/>
                      <a:moveTo>
                        <a:pt x="1750911" y="743092"/>
                      </a:moveTo>
                      <a:lnTo>
                        <a:pt x="1750911" y="745736"/>
                      </a:lnTo>
                      <a:lnTo>
                        <a:pt x="1753049" y="745736"/>
                      </a:lnTo>
                      <a:close/>
                      <a:moveTo>
                        <a:pt x="2228332" y="678164"/>
                      </a:moveTo>
                      <a:lnTo>
                        <a:pt x="2230482" y="680909"/>
                      </a:lnTo>
                      <a:lnTo>
                        <a:pt x="2230482" y="678164"/>
                      </a:lnTo>
                      <a:close/>
                      <a:moveTo>
                        <a:pt x="2290681" y="672676"/>
                      </a:moveTo>
                      <a:lnTo>
                        <a:pt x="2290681" y="680909"/>
                      </a:lnTo>
                      <a:lnTo>
                        <a:pt x="2292830" y="672676"/>
                      </a:lnTo>
                      <a:close/>
                      <a:moveTo>
                        <a:pt x="2052038" y="672676"/>
                      </a:moveTo>
                      <a:lnTo>
                        <a:pt x="2052038" y="678164"/>
                      </a:lnTo>
                      <a:lnTo>
                        <a:pt x="2056338" y="678164"/>
                      </a:lnTo>
                      <a:close/>
                      <a:moveTo>
                        <a:pt x="2041288" y="672676"/>
                      </a:moveTo>
                      <a:lnTo>
                        <a:pt x="2045588" y="678164"/>
                      </a:lnTo>
                      <a:lnTo>
                        <a:pt x="2041288" y="678164"/>
                      </a:lnTo>
                      <a:close/>
                      <a:moveTo>
                        <a:pt x="2015489" y="672676"/>
                      </a:moveTo>
                      <a:lnTo>
                        <a:pt x="2019789" y="672676"/>
                      </a:lnTo>
                      <a:lnTo>
                        <a:pt x="2017209" y="674872"/>
                      </a:lnTo>
                      <a:close/>
                      <a:moveTo>
                        <a:pt x="2127286" y="661700"/>
                      </a:moveTo>
                      <a:lnTo>
                        <a:pt x="2135885" y="667188"/>
                      </a:lnTo>
                      <a:lnTo>
                        <a:pt x="2131585" y="672676"/>
                      </a:lnTo>
                      <a:lnTo>
                        <a:pt x="2127286" y="672676"/>
                      </a:lnTo>
                      <a:lnTo>
                        <a:pt x="2127286" y="669932"/>
                      </a:lnTo>
                      <a:lnTo>
                        <a:pt x="2122986" y="667188"/>
                      </a:lnTo>
                      <a:close/>
                      <a:moveTo>
                        <a:pt x="2110086" y="661700"/>
                      </a:moveTo>
                      <a:lnTo>
                        <a:pt x="2110086" y="667188"/>
                      </a:lnTo>
                      <a:lnTo>
                        <a:pt x="2105786" y="667188"/>
                      </a:lnTo>
                      <a:close/>
                      <a:moveTo>
                        <a:pt x="2103636" y="661700"/>
                      </a:moveTo>
                      <a:lnTo>
                        <a:pt x="2105786" y="661700"/>
                      </a:lnTo>
                      <a:lnTo>
                        <a:pt x="2105786" y="667188"/>
                      </a:lnTo>
                      <a:lnTo>
                        <a:pt x="2101486" y="669932"/>
                      </a:lnTo>
                      <a:lnTo>
                        <a:pt x="2097186" y="672676"/>
                      </a:lnTo>
                      <a:lnTo>
                        <a:pt x="2095036" y="669932"/>
                      </a:lnTo>
                      <a:lnTo>
                        <a:pt x="2097186" y="669932"/>
                      </a:lnTo>
                      <a:close/>
                      <a:moveTo>
                        <a:pt x="2251982" y="653467"/>
                      </a:moveTo>
                      <a:lnTo>
                        <a:pt x="2245532" y="661700"/>
                      </a:lnTo>
                      <a:lnTo>
                        <a:pt x="2247682" y="656211"/>
                      </a:lnTo>
                      <a:close/>
                      <a:moveTo>
                        <a:pt x="2256282" y="650723"/>
                      </a:moveTo>
                      <a:lnTo>
                        <a:pt x="2258432" y="650723"/>
                      </a:lnTo>
                      <a:lnTo>
                        <a:pt x="2264881" y="656211"/>
                      </a:lnTo>
                      <a:lnTo>
                        <a:pt x="2256282" y="661700"/>
                      </a:lnTo>
                      <a:lnTo>
                        <a:pt x="2262731" y="656211"/>
                      </a:lnTo>
                      <a:lnTo>
                        <a:pt x="2256282" y="658955"/>
                      </a:lnTo>
                      <a:lnTo>
                        <a:pt x="2256282" y="661700"/>
                      </a:lnTo>
                      <a:lnTo>
                        <a:pt x="2249832" y="658955"/>
                      </a:lnTo>
                      <a:lnTo>
                        <a:pt x="2253057" y="652781"/>
                      </a:lnTo>
                      <a:close/>
                      <a:moveTo>
                        <a:pt x="2254132" y="650723"/>
                      </a:moveTo>
                      <a:lnTo>
                        <a:pt x="2253057" y="652781"/>
                      </a:lnTo>
                      <a:lnTo>
                        <a:pt x="2251982" y="653467"/>
                      </a:lnTo>
                      <a:close/>
                      <a:moveTo>
                        <a:pt x="1847107" y="613513"/>
                      </a:moveTo>
                      <a:lnTo>
                        <a:pt x="1840694" y="621447"/>
                      </a:lnTo>
                      <a:lnTo>
                        <a:pt x="1847106" y="613514"/>
                      </a:lnTo>
                      <a:close/>
                      <a:moveTo>
                        <a:pt x="1327634" y="465785"/>
                      </a:moveTo>
                      <a:lnTo>
                        <a:pt x="1327131" y="467667"/>
                      </a:lnTo>
                      <a:lnTo>
                        <a:pt x="1328045" y="465785"/>
                      </a:lnTo>
                      <a:close/>
                      <a:moveTo>
                        <a:pt x="1320435" y="399313"/>
                      </a:moveTo>
                      <a:lnTo>
                        <a:pt x="1321022" y="399445"/>
                      </a:lnTo>
                      <a:lnTo>
                        <a:pt x="1321237" y="399313"/>
                      </a:lnTo>
                      <a:close/>
                      <a:moveTo>
                        <a:pt x="1342645" y="399300"/>
                      </a:moveTo>
                      <a:lnTo>
                        <a:pt x="1342614" y="399313"/>
                      </a:lnTo>
                      <a:lnTo>
                        <a:pt x="1342614" y="404336"/>
                      </a:lnTo>
                      <a:lnTo>
                        <a:pt x="1342645" y="404343"/>
                      </a:lnTo>
                      <a:close/>
                      <a:moveTo>
                        <a:pt x="1558520" y="0"/>
                      </a:moveTo>
                      <a:lnTo>
                        <a:pt x="1560657" y="0"/>
                      </a:lnTo>
                      <a:lnTo>
                        <a:pt x="1562795" y="2644"/>
                      </a:lnTo>
                      <a:lnTo>
                        <a:pt x="1567070" y="2644"/>
                      </a:lnTo>
                      <a:lnTo>
                        <a:pt x="1569208" y="2644"/>
                      </a:lnTo>
                      <a:lnTo>
                        <a:pt x="1571346" y="10578"/>
                      </a:lnTo>
                      <a:lnTo>
                        <a:pt x="1577759" y="15867"/>
                      </a:lnTo>
                      <a:lnTo>
                        <a:pt x="1582034" y="21156"/>
                      </a:lnTo>
                      <a:lnTo>
                        <a:pt x="1586310" y="23800"/>
                      </a:lnTo>
                      <a:lnTo>
                        <a:pt x="1588447" y="23800"/>
                      </a:lnTo>
                      <a:lnTo>
                        <a:pt x="1588447" y="31733"/>
                      </a:lnTo>
                      <a:lnTo>
                        <a:pt x="1594860" y="26444"/>
                      </a:lnTo>
                      <a:lnTo>
                        <a:pt x="1603411" y="47600"/>
                      </a:lnTo>
                      <a:lnTo>
                        <a:pt x="1607686" y="47600"/>
                      </a:lnTo>
                      <a:lnTo>
                        <a:pt x="1616237" y="44956"/>
                      </a:lnTo>
                      <a:lnTo>
                        <a:pt x="1622650" y="55533"/>
                      </a:lnTo>
                      <a:lnTo>
                        <a:pt x="1607686" y="87267"/>
                      </a:lnTo>
                      <a:lnTo>
                        <a:pt x="1605549" y="89911"/>
                      </a:lnTo>
                      <a:lnTo>
                        <a:pt x="1607686" y="89911"/>
                      </a:lnTo>
                      <a:lnTo>
                        <a:pt x="1611962" y="89911"/>
                      </a:lnTo>
                      <a:lnTo>
                        <a:pt x="1607686" y="97845"/>
                      </a:lnTo>
                      <a:lnTo>
                        <a:pt x="1614099" y="113711"/>
                      </a:lnTo>
                      <a:lnTo>
                        <a:pt x="1611962" y="137512"/>
                      </a:lnTo>
                      <a:lnTo>
                        <a:pt x="1622650" y="137512"/>
                      </a:lnTo>
                      <a:lnTo>
                        <a:pt x="1626925" y="156023"/>
                      </a:lnTo>
                      <a:lnTo>
                        <a:pt x="1641889" y="158667"/>
                      </a:lnTo>
                      <a:lnTo>
                        <a:pt x="1639752" y="166601"/>
                      </a:lnTo>
                      <a:lnTo>
                        <a:pt x="1641889" y="169245"/>
                      </a:lnTo>
                      <a:lnTo>
                        <a:pt x="1648302" y="187756"/>
                      </a:lnTo>
                      <a:lnTo>
                        <a:pt x="1652578" y="187756"/>
                      </a:lnTo>
                      <a:lnTo>
                        <a:pt x="1652578" y="190401"/>
                      </a:lnTo>
                      <a:lnTo>
                        <a:pt x="1658991" y="190401"/>
                      </a:lnTo>
                      <a:lnTo>
                        <a:pt x="1658991" y="193045"/>
                      </a:lnTo>
                      <a:lnTo>
                        <a:pt x="1678230" y="171889"/>
                      </a:lnTo>
                      <a:lnTo>
                        <a:pt x="1676092" y="169245"/>
                      </a:lnTo>
                      <a:lnTo>
                        <a:pt x="1663266" y="156023"/>
                      </a:lnTo>
                      <a:lnTo>
                        <a:pt x="1676092" y="145445"/>
                      </a:lnTo>
                      <a:lnTo>
                        <a:pt x="1671817" y="137512"/>
                      </a:lnTo>
                      <a:lnTo>
                        <a:pt x="1680368" y="132223"/>
                      </a:lnTo>
                      <a:lnTo>
                        <a:pt x="1684643" y="124289"/>
                      </a:lnTo>
                      <a:lnTo>
                        <a:pt x="1684643" y="108423"/>
                      </a:lnTo>
                      <a:lnTo>
                        <a:pt x="1686781" y="103134"/>
                      </a:lnTo>
                      <a:lnTo>
                        <a:pt x="1688918" y="100489"/>
                      </a:lnTo>
                      <a:lnTo>
                        <a:pt x="1693194" y="100489"/>
                      </a:lnTo>
                      <a:lnTo>
                        <a:pt x="1695331" y="100489"/>
                      </a:lnTo>
                      <a:lnTo>
                        <a:pt x="1697469" y="103134"/>
                      </a:lnTo>
                      <a:lnTo>
                        <a:pt x="1701744" y="108423"/>
                      </a:lnTo>
                      <a:lnTo>
                        <a:pt x="1706020" y="100489"/>
                      </a:lnTo>
                      <a:lnTo>
                        <a:pt x="1712433" y="100489"/>
                      </a:lnTo>
                      <a:lnTo>
                        <a:pt x="1712433" y="103134"/>
                      </a:lnTo>
                      <a:lnTo>
                        <a:pt x="1716708" y="100489"/>
                      </a:lnTo>
                      <a:lnTo>
                        <a:pt x="1729534" y="92556"/>
                      </a:lnTo>
                      <a:lnTo>
                        <a:pt x="1731672" y="97845"/>
                      </a:lnTo>
                      <a:lnTo>
                        <a:pt x="1738085" y="100489"/>
                      </a:lnTo>
                      <a:lnTo>
                        <a:pt x="1740223" y="103134"/>
                      </a:lnTo>
                      <a:lnTo>
                        <a:pt x="1742360" y="108423"/>
                      </a:lnTo>
                      <a:lnTo>
                        <a:pt x="1742360" y="103134"/>
                      </a:lnTo>
                      <a:lnTo>
                        <a:pt x="1746636" y="103134"/>
                      </a:lnTo>
                      <a:lnTo>
                        <a:pt x="1746636" y="108423"/>
                      </a:lnTo>
                      <a:lnTo>
                        <a:pt x="1748773" y="103134"/>
                      </a:lnTo>
                      <a:lnTo>
                        <a:pt x="1750911" y="111067"/>
                      </a:lnTo>
                      <a:lnTo>
                        <a:pt x="1750911" y="108423"/>
                      </a:lnTo>
                      <a:lnTo>
                        <a:pt x="1748773" y="103134"/>
                      </a:lnTo>
                      <a:lnTo>
                        <a:pt x="1750911" y="100489"/>
                      </a:lnTo>
                      <a:lnTo>
                        <a:pt x="1746636" y="103134"/>
                      </a:lnTo>
                      <a:lnTo>
                        <a:pt x="1748773" y="97845"/>
                      </a:lnTo>
                      <a:lnTo>
                        <a:pt x="1740223" y="89911"/>
                      </a:lnTo>
                      <a:lnTo>
                        <a:pt x="1750911" y="97845"/>
                      </a:lnTo>
                      <a:lnTo>
                        <a:pt x="1757324" y="100489"/>
                      </a:lnTo>
                      <a:lnTo>
                        <a:pt x="1757324" y="103134"/>
                      </a:lnTo>
                      <a:lnTo>
                        <a:pt x="1761599" y="108423"/>
                      </a:lnTo>
                      <a:lnTo>
                        <a:pt x="1765875" y="103134"/>
                      </a:lnTo>
                      <a:lnTo>
                        <a:pt x="1761599" y="100489"/>
                      </a:lnTo>
                      <a:lnTo>
                        <a:pt x="1765875" y="100489"/>
                      </a:lnTo>
                      <a:lnTo>
                        <a:pt x="1768012" y="108423"/>
                      </a:lnTo>
                      <a:lnTo>
                        <a:pt x="1765875" y="108423"/>
                      </a:lnTo>
                      <a:lnTo>
                        <a:pt x="1761599" y="111067"/>
                      </a:lnTo>
                      <a:lnTo>
                        <a:pt x="1765875" y="121645"/>
                      </a:lnTo>
                      <a:lnTo>
                        <a:pt x="1770150" y="124289"/>
                      </a:lnTo>
                      <a:lnTo>
                        <a:pt x="1770150" y="126934"/>
                      </a:lnTo>
                      <a:lnTo>
                        <a:pt x="1774426" y="124289"/>
                      </a:lnTo>
                      <a:lnTo>
                        <a:pt x="1774426" y="126934"/>
                      </a:lnTo>
                      <a:lnTo>
                        <a:pt x="1776563" y="126934"/>
                      </a:lnTo>
                      <a:lnTo>
                        <a:pt x="1776563" y="132223"/>
                      </a:lnTo>
                      <a:lnTo>
                        <a:pt x="1774426" y="134867"/>
                      </a:lnTo>
                      <a:lnTo>
                        <a:pt x="1778701" y="132223"/>
                      </a:lnTo>
                      <a:lnTo>
                        <a:pt x="1778701" y="126934"/>
                      </a:lnTo>
                      <a:lnTo>
                        <a:pt x="1782976" y="126934"/>
                      </a:lnTo>
                      <a:lnTo>
                        <a:pt x="1782976" y="124289"/>
                      </a:lnTo>
                      <a:lnTo>
                        <a:pt x="1776563" y="113711"/>
                      </a:lnTo>
                      <a:lnTo>
                        <a:pt x="1787252" y="116356"/>
                      </a:lnTo>
                      <a:lnTo>
                        <a:pt x="1793665" y="121645"/>
                      </a:lnTo>
                      <a:lnTo>
                        <a:pt x="1789389" y="121645"/>
                      </a:lnTo>
                      <a:lnTo>
                        <a:pt x="1787252" y="126934"/>
                      </a:lnTo>
                      <a:lnTo>
                        <a:pt x="1787252" y="134867"/>
                      </a:lnTo>
                      <a:lnTo>
                        <a:pt x="1795802" y="137512"/>
                      </a:lnTo>
                      <a:lnTo>
                        <a:pt x="1797940" y="124289"/>
                      </a:lnTo>
                      <a:lnTo>
                        <a:pt x="1806491" y="134867"/>
                      </a:lnTo>
                      <a:lnTo>
                        <a:pt x="1810766" y="142800"/>
                      </a:lnTo>
                      <a:lnTo>
                        <a:pt x="1804353" y="142800"/>
                      </a:lnTo>
                      <a:lnTo>
                        <a:pt x="1810766" y="148089"/>
                      </a:lnTo>
                      <a:lnTo>
                        <a:pt x="1812904" y="148089"/>
                      </a:lnTo>
                      <a:lnTo>
                        <a:pt x="1815041" y="156023"/>
                      </a:lnTo>
                      <a:lnTo>
                        <a:pt x="1812904" y="153378"/>
                      </a:lnTo>
                      <a:lnTo>
                        <a:pt x="1819317" y="163956"/>
                      </a:lnTo>
                      <a:lnTo>
                        <a:pt x="1815041" y="163956"/>
                      </a:lnTo>
                      <a:lnTo>
                        <a:pt x="1819317" y="169245"/>
                      </a:lnTo>
                      <a:lnTo>
                        <a:pt x="1823592" y="169245"/>
                      </a:lnTo>
                      <a:lnTo>
                        <a:pt x="1819317" y="171889"/>
                      </a:lnTo>
                      <a:lnTo>
                        <a:pt x="1819317" y="177178"/>
                      </a:lnTo>
                      <a:lnTo>
                        <a:pt x="1827868" y="179823"/>
                      </a:lnTo>
                      <a:lnTo>
                        <a:pt x="1827868" y="187756"/>
                      </a:lnTo>
                      <a:lnTo>
                        <a:pt x="1823592" y="179823"/>
                      </a:lnTo>
                      <a:lnTo>
                        <a:pt x="1821455" y="182467"/>
                      </a:lnTo>
                      <a:lnTo>
                        <a:pt x="1823592" y="193045"/>
                      </a:lnTo>
                      <a:lnTo>
                        <a:pt x="1830005" y="190401"/>
                      </a:lnTo>
                      <a:lnTo>
                        <a:pt x="1834281" y="200978"/>
                      </a:lnTo>
                      <a:lnTo>
                        <a:pt x="1830005" y="203623"/>
                      </a:lnTo>
                      <a:lnTo>
                        <a:pt x="1832143" y="203623"/>
                      </a:lnTo>
                      <a:lnTo>
                        <a:pt x="1821455" y="208912"/>
                      </a:lnTo>
                      <a:lnTo>
                        <a:pt x="1832143" y="208912"/>
                      </a:lnTo>
                      <a:lnTo>
                        <a:pt x="1834281" y="208912"/>
                      </a:lnTo>
                      <a:lnTo>
                        <a:pt x="1832143" y="214201"/>
                      </a:lnTo>
                      <a:lnTo>
                        <a:pt x="1834281" y="214201"/>
                      </a:lnTo>
                      <a:lnTo>
                        <a:pt x="1838556" y="211556"/>
                      </a:lnTo>
                      <a:lnTo>
                        <a:pt x="1840694" y="211556"/>
                      </a:lnTo>
                      <a:lnTo>
                        <a:pt x="1847107" y="224779"/>
                      </a:lnTo>
                      <a:lnTo>
                        <a:pt x="1842831" y="222134"/>
                      </a:lnTo>
                      <a:lnTo>
                        <a:pt x="1842831" y="227423"/>
                      </a:lnTo>
                      <a:lnTo>
                        <a:pt x="1847107" y="235356"/>
                      </a:lnTo>
                      <a:lnTo>
                        <a:pt x="1847107" y="232712"/>
                      </a:lnTo>
                      <a:lnTo>
                        <a:pt x="1851382" y="253868"/>
                      </a:lnTo>
                      <a:lnTo>
                        <a:pt x="1864208" y="282957"/>
                      </a:lnTo>
                      <a:lnTo>
                        <a:pt x="1866346" y="288245"/>
                      </a:lnTo>
                      <a:lnTo>
                        <a:pt x="1874897" y="312046"/>
                      </a:lnTo>
                      <a:lnTo>
                        <a:pt x="1874897" y="319979"/>
                      </a:lnTo>
                      <a:lnTo>
                        <a:pt x="1883447" y="335846"/>
                      </a:lnTo>
                      <a:lnTo>
                        <a:pt x="1896273" y="367579"/>
                      </a:lnTo>
                      <a:lnTo>
                        <a:pt x="1904824" y="404601"/>
                      </a:lnTo>
                      <a:lnTo>
                        <a:pt x="1911237" y="431046"/>
                      </a:lnTo>
                      <a:lnTo>
                        <a:pt x="1917650" y="446913"/>
                      </a:lnTo>
                      <a:lnTo>
                        <a:pt x="1913375" y="468068"/>
                      </a:lnTo>
                      <a:lnTo>
                        <a:pt x="1913375" y="478646"/>
                      </a:lnTo>
                      <a:lnTo>
                        <a:pt x="1913375" y="491868"/>
                      </a:lnTo>
                      <a:lnTo>
                        <a:pt x="1913375" y="499802"/>
                      </a:lnTo>
                      <a:lnTo>
                        <a:pt x="1913375" y="505091"/>
                      </a:lnTo>
                      <a:lnTo>
                        <a:pt x="1913375" y="515669"/>
                      </a:lnTo>
                      <a:lnTo>
                        <a:pt x="1911237" y="523602"/>
                      </a:lnTo>
                      <a:lnTo>
                        <a:pt x="1911237" y="534180"/>
                      </a:lnTo>
                      <a:lnTo>
                        <a:pt x="1909099" y="534180"/>
                      </a:lnTo>
                      <a:lnTo>
                        <a:pt x="1911237" y="536824"/>
                      </a:lnTo>
                      <a:lnTo>
                        <a:pt x="1911237" y="544757"/>
                      </a:lnTo>
                      <a:lnTo>
                        <a:pt x="1909099" y="555335"/>
                      </a:lnTo>
                      <a:lnTo>
                        <a:pt x="1904824" y="557980"/>
                      </a:lnTo>
                      <a:lnTo>
                        <a:pt x="1900549" y="555335"/>
                      </a:lnTo>
                      <a:lnTo>
                        <a:pt x="1900549" y="557980"/>
                      </a:lnTo>
                      <a:lnTo>
                        <a:pt x="1896273" y="557980"/>
                      </a:lnTo>
                      <a:lnTo>
                        <a:pt x="1887723" y="560624"/>
                      </a:lnTo>
                      <a:lnTo>
                        <a:pt x="1885585" y="568558"/>
                      </a:lnTo>
                      <a:lnTo>
                        <a:pt x="1879172" y="576491"/>
                      </a:lnTo>
                      <a:lnTo>
                        <a:pt x="1868484" y="589713"/>
                      </a:lnTo>
                      <a:lnTo>
                        <a:pt x="1872759" y="589713"/>
                      </a:lnTo>
                      <a:lnTo>
                        <a:pt x="1864208" y="600291"/>
                      </a:lnTo>
                      <a:lnTo>
                        <a:pt x="1859933" y="600291"/>
                      </a:lnTo>
                      <a:lnTo>
                        <a:pt x="1859933" y="597647"/>
                      </a:lnTo>
                      <a:lnTo>
                        <a:pt x="1857795" y="602935"/>
                      </a:lnTo>
                      <a:lnTo>
                        <a:pt x="1849244" y="605580"/>
                      </a:lnTo>
                      <a:lnTo>
                        <a:pt x="1849244" y="610869"/>
                      </a:lnTo>
                      <a:lnTo>
                        <a:pt x="1847106" y="613514"/>
                      </a:lnTo>
                      <a:lnTo>
                        <a:pt x="1838556" y="621447"/>
                      </a:lnTo>
                      <a:lnTo>
                        <a:pt x="1821455" y="642602"/>
                      </a:lnTo>
                      <a:lnTo>
                        <a:pt x="1819317" y="645247"/>
                      </a:lnTo>
                      <a:lnTo>
                        <a:pt x="1812904" y="653180"/>
                      </a:lnTo>
                      <a:lnTo>
                        <a:pt x="1812904" y="655825"/>
                      </a:lnTo>
                      <a:lnTo>
                        <a:pt x="1806491" y="661113"/>
                      </a:lnTo>
                      <a:lnTo>
                        <a:pt x="1793665" y="687558"/>
                      </a:lnTo>
                      <a:lnTo>
                        <a:pt x="1787252" y="692847"/>
                      </a:lnTo>
                      <a:lnTo>
                        <a:pt x="1785114" y="703425"/>
                      </a:lnTo>
                      <a:lnTo>
                        <a:pt x="1778701" y="708714"/>
                      </a:lnTo>
                      <a:lnTo>
                        <a:pt x="1785114" y="708714"/>
                      </a:lnTo>
                      <a:lnTo>
                        <a:pt x="1778701" y="711358"/>
                      </a:lnTo>
                      <a:lnTo>
                        <a:pt x="1776563" y="727225"/>
                      </a:lnTo>
                      <a:lnTo>
                        <a:pt x="1776563" y="732514"/>
                      </a:lnTo>
                      <a:lnTo>
                        <a:pt x="1774426" y="735158"/>
                      </a:lnTo>
                      <a:lnTo>
                        <a:pt x="1761599" y="735158"/>
                      </a:lnTo>
                      <a:lnTo>
                        <a:pt x="1748773" y="727225"/>
                      </a:lnTo>
                      <a:lnTo>
                        <a:pt x="1731672" y="700780"/>
                      </a:lnTo>
                      <a:lnTo>
                        <a:pt x="1729534" y="698136"/>
                      </a:lnTo>
                      <a:lnTo>
                        <a:pt x="1723121" y="700780"/>
                      </a:lnTo>
                      <a:lnTo>
                        <a:pt x="1729534" y="700780"/>
                      </a:lnTo>
                      <a:lnTo>
                        <a:pt x="1738085" y="711358"/>
                      </a:lnTo>
                      <a:lnTo>
                        <a:pt x="1748773" y="727225"/>
                      </a:lnTo>
                      <a:lnTo>
                        <a:pt x="1753049" y="735158"/>
                      </a:lnTo>
                      <a:lnTo>
                        <a:pt x="1765875" y="737803"/>
                      </a:lnTo>
                      <a:lnTo>
                        <a:pt x="1776563" y="735158"/>
                      </a:lnTo>
                      <a:lnTo>
                        <a:pt x="1770150" y="737803"/>
                      </a:lnTo>
                      <a:lnTo>
                        <a:pt x="1770150" y="743092"/>
                      </a:lnTo>
                      <a:lnTo>
                        <a:pt x="1761599" y="748380"/>
                      </a:lnTo>
                      <a:lnTo>
                        <a:pt x="1757324" y="737803"/>
                      </a:lnTo>
                      <a:lnTo>
                        <a:pt x="1759462" y="745736"/>
                      </a:lnTo>
                      <a:lnTo>
                        <a:pt x="1761599" y="753669"/>
                      </a:lnTo>
                      <a:lnTo>
                        <a:pt x="1757324" y="745736"/>
                      </a:lnTo>
                      <a:lnTo>
                        <a:pt x="1759462" y="753669"/>
                      </a:lnTo>
                      <a:lnTo>
                        <a:pt x="1759462" y="758958"/>
                      </a:lnTo>
                      <a:lnTo>
                        <a:pt x="1757324" y="758958"/>
                      </a:lnTo>
                      <a:lnTo>
                        <a:pt x="1753049" y="756314"/>
                      </a:lnTo>
                      <a:lnTo>
                        <a:pt x="1753049" y="764247"/>
                      </a:lnTo>
                      <a:lnTo>
                        <a:pt x="1746636" y="766892"/>
                      </a:lnTo>
                      <a:lnTo>
                        <a:pt x="1753049" y="766892"/>
                      </a:lnTo>
                      <a:lnTo>
                        <a:pt x="1748773" y="769536"/>
                      </a:lnTo>
                      <a:lnTo>
                        <a:pt x="1750911" y="772181"/>
                      </a:lnTo>
                      <a:lnTo>
                        <a:pt x="1742360" y="777469"/>
                      </a:lnTo>
                      <a:lnTo>
                        <a:pt x="1740223" y="777469"/>
                      </a:lnTo>
                      <a:lnTo>
                        <a:pt x="1720983" y="798625"/>
                      </a:lnTo>
                      <a:lnTo>
                        <a:pt x="1717776" y="800829"/>
                      </a:lnTo>
                      <a:lnTo>
                        <a:pt x="1716708" y="801270"/>
                      </a:lnTo>
                      <a:lnTo>
                        <a:pt x="1701744" y="811847"/>
                      </a:lnTo>
                      <a:lnTo>
                        <a:pt x="1717776" y="800829"/>
                      </a:lnTo>
                      <a:lnTo>
                        <a:pt x="1723121" y="798625"/>
                      </a:lnTo>
                      <a:lnTo>
                        <a:pt x="1733810" y="788047"/>
                      </a:lnTo>
                      <a:lnTo>
                        <a:pt x="1750911" y="772181"/>
                      </a:lnTo>
                      <a:lnTo>
                        <a:pt x="1759462" y="766892"/>
                      </a:lnTo>
                      <a:lnTo>
                        <a:pt x="1757324" y="769536"/>
                      </a:lnTo>
                      <a:lnTo>
                        <a:pt x="1759462" y="769536"/>
                      </a:lnTo>
                      <a:lnTo>
                        <a:pt x="1757324" y="772181"/>
                      </a:lnTo>
                      <a:lnTo>
                        <a:pt x="1768012" y="769536"/>
                      </a:lnTo>
                      <a:lnTo>
                        <a:pt x="1785114" y="780114"/>
                      </a:lnTo>
                      <a:lnTo>
                        <a:pt x="1797940" y="780114"/>
                      </a:lnTo>
                      <a:lnTo>
                        <a:pt x="1810766" y="782758"/>
                      </a:lnTo>
                      <a:lnTo>
                        <a:pt x="1812904" y="788047"/>
                      </a:lnTo>
                      <a:lnTo>
                        <a:pt x="1810766" y="798625"/>
                      </a:lnTo>
                      <a:lnTo>
                        <a:pt x="1815041" y="788047"/>
                      </a:lnTo>
                      <a:lnTo>
                        <a:pt x="1819317" y="793336"/>
                      </a:lnTo>
                      <a:lnTo>
                        <a:pt x="1830005" y="798625"/>
                      </a:lnTo>
                      <a:lnTo>
                        <a:pt x="1830005" y="809203"/>
                      </a:lnTo>
                      <a:lnTo>
                        <a:pt x="1840694" y="822425"/>
                      </a:lnTo>
                      <a:lnTo>
                        <a:pt x="1840694" y="833003"/>
                      </a:lnTo>
                      <a:lnTo>
                        <a:pt x="1849244" y="843581"/>
                      </a:lnTo>
                      <a:lnTo>
                        <a:pt x="1842831" y="843581"/>
                      </a:lnTo>
                      <a:lnTo>
                        <a:pt x="1851382" y="846225"/>
                      </a:lnTo>
                      <a:lnTo>
                        <a:pt x="1849244" y="856803"/>
                      </a:lnTo>
                      <a:lnTo>
                        <a:pt x="1851382" y="848870"/>
                      </a:lnTo>
                      <a:lnTo>
                        <a:pt x="1849244" y="877959"/>
                      </a:lnTo>
                      <a:lnTo>
                        <a:pt x="1851382" y="856803"/>
                      </a:lnTo>
                      <a:lnTo>
                        <a:pt x="1855657" y="856803"/>
                      </a:lnTo>
                      <a:lnTo>
                        <a:pt x="1879003" y="864679"/>
                      </a:lnTo>
                      <a:lnTo>
                        <a:pt x="1880043" y="862023"/>
                      </a:lnTo>
                      <a:lnTo>
                        <a:pt x="1884343" y="862023"/>
                      </a:lnTo>
                      <a:lnTo>
                        <a:pt x="1886493" y="862023"/>
                      </a:lnTo>
                      <a:lnTo>
                        <a:pt x="1884343" y="856535"/>
                      </a:lnTo>
                      <a:lnTo>
                        <a:pt x="1886493" y="856535"/>
                      </a:lnTo>
                      <a:lnTo>
                        <a:pt x="1888643" y="856535"/>
                      </a:lnTo>
                      <a:lnTo>
                        <a:pt x="1888643" y="853790"/>
                      </a:lnTo>
                      <a:lnTo>
                        <a:pt x="1895093" y="853790"/>
                      </a:lnTo>
                      <a:lnTo>
                        <a:pt x="1897243" y="856535"/>
                      </a:lnTo>
                      <a:lnTo>
                        <a:pt x="1910142" y="856535"/>
                      </a:lnTo>
                      <a:lnTo>
                        <a:pt x="1905842" y="853790"/>
                      </a:lnTo>
                      <a:lnTo>
                        <a:pt x="1912292" y="853790"/>
                      </a:lnTo>
                      <a:lnTo>
                        <a:pt x="1914442" y="856535"/>
                      </a:lnTo>
                      <a:lnTo>
                        <a:pt x="1914442" y="862023"/>
                      </a:lnTo>
                      <a:lnTo>
                        <a:pt x="1918742" y="862023"/>
                      </a:lnTo>
                      <a:lnTo>
                        <a:pt x="1918742" y="864767"/>
                      </a:lnTo>
                      <a:lnTo>
                        <a:pt x="1920892" y="862023"/>
                      </a:lnTo>
                      <a:lnTo>
                        <a:pt x="1920892" y="867511"/>
                      </a:lnTo>
                      <a:lnTo>
                        <a:pt x="1923042" y="864767"/>
                      </a:lnTo>
                      <a:lnTo>
                        <a:pt x="1920892" y="873000"/>
                      </a:lnTo>
                      <a:lnTo>
                        <a:pt x="1925192" y="867511"/>
                      </a:lnTo>
                      <a:lnTo>
                        <a:pt x="1929492" y="867511"/>
                      </a:lnTo>
                      <a:lnTo>
                        <a:pt x="1925192" y="873000"/>
                      </a:lnTo>
                      <a:lnTo>
                        <a:pt x="1929492" y="873000"/>
                      </a:lnTo>
                      <a:lnTo>
                        <a:pt x="1929492" y="875744"/>
                      </a:lnTo>
                      <a:lnTo>
                        <a:pt x="1931641" y="875744"/>
                      </a:lnTo>
                      <a:lnTo>
                        <a:pt x="1933791" y="881232"/>
                      </a:lnTo>
                      <a:lnTo>
                        <a:pt x="1940241" y="892209"/>
                      </a:lnTo>
                      <a:lnTo>
                        <a:pt x="1948841" y="930627"/>
                      </a:lnTo>
                      <a:lnTo>
                        <a:pt x="1946691" y="936115"/>
                      </a:lnTo>
                      <a:lnTo>
                        <a:pt x="1933791" y="955324"/>
                      </a:lnTo>
                      <a:lnTo>
                        <a:pt x="1931642" y="960812"/>
                      </a:lnTo>
                      <a:lnTo>
                        <a:pt x="1938091" y="955324"/>
                      </a:lnTo>
                      <a:lnTo>
                        <a:pt x="1942391" y="949836"/>
                      </a:lnTo>
                      <a:lnTo>
                        <a:pt x="1946691" y="938859"/>
                      </a:lnTo>
                      <a:lnTo>
                        <a:pt x="1948841" y="936115"/>
                      </a:lnTo>
                      <a:lnTo>
                        <a:pt x="1948841" y="933371"/>
                      </a:lnTo>
                      <a:lnTo>
                        <a:pt x="1950991" y="933371"/>
                      </a:lnTo>
                      <a:lnTo>
                        <a:pt x="1950991" y="930627"/>
                      </a:lnTo>
                      <a:lnTo>
                        <a:pt x="1950991" y="925139"/>
                      </a:lnTo>
                      <a:lnTo>
                        <a:pt x="1950991" y="922394"/>
                      </a:lnTo>
                      <a:lnTo>
                        <a:pt x="1948841" y="914162"/>
                      </a:lnTo>
                      <a:lnTo>
                        <a:pt x="1950991" y="914162"/>
                      </a:lnTo>
                      <a:lnTo>
                        <a:pt x="1948841" y="911418"/>
                      </a:lnTo>
                      <a:lnTo>
                        <a:pt x="1940241" y="886720"/>
                      </a:lnTo>
                      <a:lnTo>
                        <a:pt x="1938091" y="881232"/>
                      </a:lnTo>
                      <a:lnTo>
                        <a:pt x="1938091" y="878488"/>
                      </a:lnTo>
                      <a:lnTo>
                        <a:pt x="1933791" y="864767"/>
                      </a:lnTo>
                      <a:lnTo>
                        <a:pt x="1940241" y="862023"/>
                      </a:lnTo>
                      <a:lnTo>
                        <a:pt x="1940241" y="856535"/>
                      </a:lnTo>
                      <a:lnTo>
                        <a:pt x="1940241" y="853790"/>
                      </a:lnTo>
                      <a:lnTo>
                        <a:pt x="1942391" y="845558"/>
                      </a:lnTo>
                      <a:lnTo>
                        <a:pt x="1946691" y="845558"/>
                      </a:lnTo>
                      <a:lnTo>
                        <a:pt x="1948841" y="834581"/>
                      </a:lnTo>
                      <a:lnTo>
                        <a:pt x="1948841" y="842814"/>
                      </a:lnTo>
                      <a:lnTo>
                        <a:pt x="1950991" y="840070"/>
                      </a:lnTo>
                      <a:lnTo>
                        <a:pt x="1955291" y="834581"/>
                      </a:lnTo>
                      <a:lnTo>
                        <a:pt x="1957441" y="834581"/>
                      </a:lnTo>
                      <a:lnTo>
                        <a:pt x="1959591" y="831837"/>
                      </a:lnTo>
                      <a:lnTo>
                        <a:pt x="1966040" y="829093"/>
                      </a:lnTo>
                      <a:lnTo>
                        <a:pt x="1961741" y="823605"/>
                      </a:lnTo>
                      <a:lnTo>
                        <a:pt x="1966040" y="823605"/>
                      </a:lnTo>
                      <a:lnTo>
                        <a:pt x="1966040" y="818116"/>
                      </a:lnTo>
                      <a:lnTo>
                        <a:pt x="1968190" y="823605"/>
                      </a:lnTo>
                      <a:lnTo>
                        <a:pt x="1974640" y="818116"/>
                      </a:lnTo>
                      <a:lnTo>
                        <a:pt x="1974640" y="787931"/>
                      </a:lnTo>
                      <a:lnTo>
                        <a:pt x="1985390" y="757745"/>
                      </a:lnTo>
                      <a:lnTo>
                        <a:pt x="1991840" y="724815"/>
                      </a:lnTo>
                      <a:lnTo>
                        <a:pt x="1993990" y="705606"/>
                      </a:lnTo>
                      <a:lnTo>
                        <a:pt x="1996140" y="700118"/>
                      </a:lnTo>
                      <a:lnTo>
                        <a:pt x="2013339" y="678164"/>
                      </a:lnTo>
                      <a:lnTo>
                        <a:pt x="2017209" y="674872"/>
                      </a:lnTo>
                      <a:lnTo>
                        <a:pt x="2019789" y="678164"/>
                      </a:lnTo>
                      <a:lnTo>
                        <a:pt x="2019789" y="672676"/>
                      </a:lnTo>
                      <a:lnTo>
                        <a:pt x="2021939" y="669932"/>
                      </a:lnTo>
                      <a:lnTo>
                        <a:pt x="2019789" y="669932"/>
                      </a:lnTo>
                      <a:lnTo>
                        <a:pt x="2032688" y="667188"/>
                      </a:lnTo>
                      <a:lnTo>
                        <a:pt x="2032688" y="669932"/>
                      </a:lnTo>
                      <a:lnTo>
                        <a:pt x="2032688" y="672676"/>
                      </a:lnTo>
                      <a:lnTo>
                        <a:pt x="2041288" y="680909"/>
                      </a:lnTo>
                      <a:lnTo>
                        <a:pt x="2045588" y="678164"/>
                      </a:lnTo>
                      <a:lnTo>
                        <a:pt x="2045588" y="672676"/>
                      </a:lnTo>
                      <a:lnTo>
                        <a:pt x="2047738" y="669932"/>
                      </a:lnTo>
                      <a:lnTo>
                        <a:pt x="2047738" y="672676"/>
                      </a:lnTo>
                      <a:lnTo>
                        <a:pt x="2049888" y="678164"/>
                      </a:lnTo>
                      <a:lnTo>
                        <a:pt x="2049888" y="672676"/>
                      </a:lnTo>
                      <a:lnTo>
                        <a:pt x="2047738" y="667188"/>
                      </a:lnTo>
                      <a:lnTo>
                        <a:pt x="2064937" y="669932"/>
                      </a:lnTo>
                      <a:lnTo>
                        <a:pt x="2090737" y="661700"/>
                      </a:lnTo>
                      <a:lnTo>
                        <a:pt x="2092887" y="667188"/>
                      </a:lnTo>
                      <a:lnTo>
                        <a:pt x="2090737" y="669932"/>
                      </a:lnTo>
                      <a:lnTo>
                        <a:pt x="2084287" y="667188"/>
                      </a:lnTo>
                      <a:lnTo>
                        <a:pt x="2084287" y="669932"/>
                      </a:lnTo>
                      <a:lnTo>
                        <a:pt x="2077837" y="669932"/>
                      </a:lnTo>
                      <a:lnTo>
                        <a:pt x="2075687" y="672676"/>
                      </a:lnTo>
                      <a:lnTo>
                        <a:pt x="2073537" y="672676"/>
                      </a:lnTo>
                      <a:lnTo>
                        <a:pt x="2077837" y="678164"/>
                      </a:lnTo>
                      <a:lnTo>
                        <a:pt x="2082137" y="672676"/>
                      </a:lnTo>
                      <a:lnTo>
                        <a:pt x="2082137" y="678164"/>
                      </a:lnTo>
                      <a:lnTo>
                        <a:pt x="2090737" y="678164"/>
                      </a:lnTo>
                      <a:lnTo>
                        <a:pt x="2092887" y="672676"/>
                      </a:lnTo>
                      <a:lnTo>
                        <a:pt x="2097186" y="672676"/>
                      </a:lnTo>
                      <a:lnTo>
                        <a:pt x="2110086" y="667188"/>
                      </a:lnTo>
                      <a:lnTo>
                        <a:pt x="2112236" y="667188"/>
                      </a:lnTo>
                      <a:lnTo>
                        <a:pt x="2118686" y="669932"/>
                      </a:lnTo>
                      <a:lnTo>
                        <a:pt x="2118686" y="667188"/>
                      </a:lnTo>
                      <a:lnTo>
                        <a:pt x="2120836" y="667188"/>
                      </a:lnTo>
                      <a:lnTo>
                        <a:pt x="2122986" y="667188"/>
                      </a:lnTo>
                      <a:lnTo>
                        <a:pt x="2127286" y="672676"/>
                      </a:lnTo>
                      <a:lnTo>
                        <a:pt x="2122986" y="678164"/>
                      </a:lnTo>
                      <a:lnTo>
                        <a:pt x="2122986" y="680909"/>
                      </a:lnTo>
                      <a:lnTo>
                        <a:pt x="2127286" y="678164"/>
                      </a:lnTo>
                      <a:lnTo>
                        <a:pt x="2129435" y="678164"/>
                      </a:lnTo>
                      <a:lnTo>
                        <a:pt x="2131585" y="672676"/>
                      </a:lnTo>
                      <a:lnTo>
                        <a:pt x="2138035" y="669932"/>
                      </a:lnTo>
                      <a:lnTo>
                        <a:pt x="2138035" y="667188"/>
                      </a:lnTo>
                      <a:lnTo>
                        <a:pt x="2135885" y="669932"/>
                      </a:lnTo>
                      <a:lnTo>
                        <a:pt x="2135885" y="667188"/>
                      </a:lnTo>
                      <a:lnTo>
                        <a:pt x="2135885" y="661700"/>
                      </a:lnTo>
                      <a:lnTo>
                        <a:pt x="2146635" y="658955"/>
                      </a:lnTo>
                      <a:lnTo>
                        <a:pt x="2148785" y="661700"/>
                      </a:lnTo>
                      <a:lnTo>
                        <a:pt x="2165984" y="661700"/>
                      </a:lnTo>
                      <a:lnTo>
                        <a:pt x="2165984" y="658955"/>
                      </a:lnTo>
                      <a:lnTo>
                        <a:pt x="2174584" y="658955"/>
                      </a:lnTo>
                      <a:lnTo>
                        <a:pt x="2183184" y="658955"/>
                      </a:lnTo>
                      <a:lnTo>
                        <a:pt x="2183184" y="661700"/>
                      </a:lnTo>
                      <a:lnTo>
                        <a:pt x="2187484" y="661700"/>
                      </a:lnTo>
                      <a:lnTo>
                        <a:pt x="2187484" y="680909"/>
                      </a:lnTo>
                      <a:lnTo>
                        <a:pt x="2191784" y="680909"/>
                      </a:lnTo>
                      <a:lnTo>
                        <a:pt x="2196083" y="680909"/>
                      </a:lnTo>
                      <a:lnTo>
                        <a:pt x="2196083" y="683653"/>
                      </a:lnTo>
                      <a:lnTo>
                        <a:pt x="2200383" y="680909"/>
                      </a:lnTo>
                      <a:lnTo>
                        <a:pt x="2200383" y="678164"/>
                      </a:lnTo>
                      <a:lnTo>
                        <a:pt x="2202533" y="678164"/>
                      </a:lnTo>
                      <a:lnTo>
                        <a:pt x="2208983" y="678164"/>
                      </a:lnTo>
                      <a:lnTo>
                        <a:pt x="2211133" y="678164"/>
                      </a:lnTo>
                      <a:lnTo>
                        <a:pt x="2213283" y="678164"/>
                      </a:lnTo>
                      <a:lnTo>
                        <a:pt x="2219733" y="672676"/>
                      </a:lnTo>
                      <a:lnTo>
                        <a:pt x="2221883" y="672676"/>
                      </a:lnTo>
                      <a:lnTo>
                        <a:pt x="2221883" y="678164"/>
                      </a:lnTo>
                      <a:lnTo>
                        <a:pt x="2224033" y="678164"/>
                      </a:lnTo>
                      <a:lnTo>
                        <a:pt x="2221883" y="672676"/>
                      </a:lnTo>
                      <a:lnTo>
                        <a:pt x="2224033" y="669932"/>
                      </a:lnTo>
                      <a:lnTo>
                        <a:pt x="2232632" y="672676"/>
                      </a:lnTo>
                      <a:lnTo>
                        <a:pt x="2239082" y="669932"/>
                      </a:lnTo>
                      <a:lnTo>
                        <a:pt x="2239082" y="678164"/>
                      </a:lnTo>
                      <a:lnTo>
                        <a:pt x="2245532" y="672676"/>
                      </a:lnTo>
                      <a:lnTo>
                        <a:pt x="2245532" y="678164"/>
                      </a:lnTo>
                      <a:lnTo>
                        <a:pt x="2247682" y="678164"/>
                      </a:lnTo>
                      <a:lnTo>
                        <a:pt x="2249832" y="669932"/>
                      </a:lnTo>
                      <a:lnTo>
                        <a:pt x="2258432" y="669932"/>
                      </a:lnTo>
                      <a:lnTo>
                        <a:pt x="2256282" y="672676"/>
                      </a:lnTo>
                      <a:lnTo>
                        <a:pt x="2258432" y="672676"/>
                      </a:lnTo>
                      <a:lnTo>
                        <a:pt x="2258432" y="678164"/>
                      </a:lnTo>
                      <a:lnTo>
                        <a:pt x="2264881" y="678164"/>
                      </a:lnTo>
                      <a:lnTo>
                        <a:pt x="2267031" y="678164"/>
                      </a:lnTo>
                      <a:lnTo>
                        <a:pt x="2269181" y="678164"/>
                      </a:lnTo>
                      <a:lnTo>
                        <a:pt x="2273481" y="672676"/>
                      </a:lnTo>
                      <a:lnTo>
                        <a:pt x="2273481" y="678164"/>
                      </a:lnTo>
                      <a:lnTo>
                        <a:pt x="2275631" y="678164"/>
                      </a:lnTo>
                      <a:lnTo>
                        <a:pt x="2275631" y="672676"/>
                      </a:lnTo>
                      <a:lnTo>
                        <a:pt x="2275631" y="669932"/>
                      </a:lnTo>
                      <a:lnTo>
                        <a:pt x="2282081" y="667188"/>
                      </a:lnTo>
                      <a:lnTo>
                        <a:pt x="2290681" y="667188"/>
                      </a:lnTo>
                      <a:lnTo>
                        <a:pt x="2290681" y="669932"/>
                      </a:lnTo>
                      <a:lnTo>
                        <a:pt x="2292830" y="667188"/>
                      </a:lnTo>
                      <a:lnTo>
                        <a:pt x="2282081" y="661700"/>
                      </a:lnTo>
                      <a:lnTo>
                        <a:pt x="2329379" y="678164"/>
                      </a:lnTo>
                      <a:lnTo>
                        <a:pt x="2355179" y="683653"/>
                      </a:lnTo>
                      <a:lnTo>
                        <a:pt x="2365928" y="683653"/>
                      </a:lnTo>
                      <a:lnTo>
                        <a:pt x="2385278" y="683653"/>
                      </a:lnTo>
                      <a:lnTo>
                        <a:pt x="2391727" y="683653"/>
                      </a:lnTo>
                      <a:lnTo>
                        <a:pt x="2396027" y="689141"/>
                      </a:lnTo>
                      <a:lnTo>
                        <a:pt x="2419677" y="691885"/>
                      </a:lnTo>
                      <a:lnTo>
                        <a:pt x="2428276" y="694629"/>
                      </a:lnTo>
                      <a:lnTo>
                        <a:pt x="2430426" y="700118"/>
                      </a:lnTo>
                      <a:lnTo>
                        <a:pt x="2439026" y="702862"/>
                      </a:lnTo>
                      <a:lnTo>
                        <a:pt x="2449776" y="708350"/>
                      </a:lnTo>
                      <a:lnTo>
                        <a:pt x="2486325" y="735792"/>
                      </a:lnTo>
                      <a:lnTo>
                        <a:pt x="2490624" y="738536"/>
                      </a:lnTo>
                      <a:lnTo>
                        <a:pt x="2501374" y="749513"/>
                      </a:lnTo>
                      <a:lnTo>
                        <a:pt x="2507824" y="757745"/>
                      </a:lnTo>
                      <a:lnTo>
                        <a:pt x="2537923" y="787931"/>
                      </a:lnTo>
                      <a:lnTo>
                        <a:pt x="2574472" y="823605"/>
                      </a:lnTo>
                      <a:lnTo>
                        <a:pt x="2602421" y="853790"/>
                      </a:lnTo>
                      <a:lnTo>
                        <a:pt x="2636820" y="897697"/>
                      </a:lnTo>
                      <a:lnTo>
                        <a:pt x="2651870" y="922394"/>
                      </a:lnTo>
                      <a:lnTo>
                        <a:pt x="2656169" y="944348"/>
                      </a:lnTo>
                      <a:lnTo>
                        <a:pt x="2658319" y="958068"/>
                      </a:lnTo>
                      <a:lnTo>
                        <a:pt x="2666919" y="982766"/>
                      </a:lnTo>
                      <a:lnTo>
                        <a:pt x="2671219" y="993742"/>
                      </a:lnTo>
                      <a:lnTo>
                        <a:pt x="2673369" y="1004719"/>
                      </a:lnTo>
                      <a:lnTo>
                        <a:pt x="2675519" y="1015696"/>
                      </a:lnTo>
                      <a:lnTo>
                        <a:pt x="2679819" y="1034905"/>
                      </a:lnTo>
                      <a:lnTo>
                        <a:pt x="2679819" y="1040393"/>
                      </a:lnTo>
                      <a:lnTo>
                        <a:pt x="2679819" y="1045882"/>
                      </a:lnTo>
                      <a:lnTo>
                        <a:pt x="2675519" y="1062347"/>
                      </a:lnTo>
                      <a:lnTo>
                        <a:pt x="2679819" y="1076067"/>
                      </a:lnTo>
                      <a:lnTo>
                        <a:pt x="2679819" y="1084300"/>
                      </a:lnTo>
                      <a:lnTo>
                        <a:pt x="2681969" y="1084300"/>
                      </a:lnTo>
                      <a:lnTo>
                        <a:pt x="2675519" y="1087044"/>
                      </a:lnTo>
                      <a:lnTo>
                        <a:pt x="2673369" y="1073322"/>
                      </a:lnTo>
                      <a:lnTo>
                        <a:pt x="2673369" y="1070579"/>
                      </a:lnTo>
                      <a:lnTo>
                        <a:pt x="2672652" y="1068750"/>
                      </a:lnTo>
                      <a:lnTo>
                        <a:pt x="2671219" y="1059603"/>
                      </a:lnTo>
                      <a:lnTo>
                        <a:pt x="2671219" y="1065091"/>
                      </a:lnTo>
                      <a:lnTo>
                        <a:pt x="2672652" y="1068750"/>
                      </a:lnTo>
                      <a:lnTo>
                        <a:pt x="2673369" y="1073322"/>
                      </a:lnTo>
                      <a:lnTo>
                        <a:pt x="2673369" y="1073323"/>
                      </a:lnTo>
                      <a:lnTo>
                        <a:pt x="2673369" y="1081556"/>
                      </a:lnTo>
                      <a:lnTo>
                        <a:pt x="2675519" y="1087044"/>
                      </a:lnTo>
                      <a:lnTo>
                        <a:pt x="2679819" y="1087044"/>
                      </a:lnTo>
                      <a:lnTo>
                        <a:pt x="2675519" y="1092532"/>
                      </a:lnTo>
                      <a:lnTo>
                        <a:pt x="2675519" y="1106253"/>
                      </a:lnTo>
                      <a:lnTo>
                        <a:pt x="2681969" y="1130951"/>
                      </a:lnTo>
                      <a:lnTo>
                        <a:pt x="2688418" y="1155648"/>
                      </a:lnTo>
                      <a:lnTo>
                        <a:pt x="2692718" y="1177601"/>
                      </a:lnTo>
                      <a:lnTo>
                        <a:pt x="2697018" y="1188578"/>
                      </a:lnTo>
                      <a:lnTo>
                        <a:pt x="2697018" y="1196810"/>
                      </a:lnTo>
                      <a:lnTo>
                        <a:pt x="2692718" y="1191322"/>
                      </a:lnTo>
                      <a:lnTo>
                        <a:pt x="2692718" y="1199555"/>
                      </a:lnTo>
                      <a:lnTo>
                        <a:pt x="2690568" y="1199555"/>
                      </a:lnTo>
                      <a:lnTo>
                        <a:pt x="2684119" y="1199555"/>
                      </a:lnTo>
                      <a:lnTo>
                        <a:pt x="2681969" y="1196810"/>
                      </a:lnTo>
                      <a:lnTo>
                        <a:pt x="2679819" y="1196810"/>
                      </a:lnTo>
                      <a:lnTo>
                        <a:pt x="2673369" y="1196810"/>
                      </a:lnTo>
                      <a:lnTo>
                        <a:pt x="2666919" y="1199555"/>
                      </a:lnTo>
                      <a:lnTo>
                        <a:pt x="2666919" y="1196810"/>
                      </a:lnTo>
                      <a:lnTo>
                        <a:pt x="2662619" y="1199555"/>
                      </a:lnTo>
                      <a:lnTo>
                        <a:pt x="2658319" y="1196810"/>
                      </a:lnTo>
                      <a:lnTo>
                        <a:pt x="2656169" y="1199555"/>
                      </a:lnTo>
                      <a:lnTo>
                        <a:pt x="2654019" y="1196810"/>
                      </a:lnTo>
                      <a:lnTo>
                        <a:pt x="2654019" y="1174857"/>
                      </a:lnTo>
                      <a:lnTo>
                        <a:pt x="2647570" y="1174857"/>
                      </a:lnTo>
                      <a:lnTo>
                        <a:pt x="2647570" y="1166625"/>
                      </a:lnTo>
                      <a:lnTo>
                        <a:pt x="2645420" y="1166625"/>
                      </a:lnTo>
                      <a:lnTo>
                        <a:pt x="2647570" y="1174857"/>
                      </a:lnTo>
                      <a:lnTo>
                        <a:pt x="2651870" y="1177601"/>
                      </a:lnTo>
                      <a:lnTo>
                        <a:pt x="2651870" y="1180345"/>
                      </a:lnTo>
                      <a:lnTo>
                        <a:pt x="2651870" y="1199555"/>
                      </a:lnTo>
                      <a:lnTo>
                        <a:pt x="2656169" y="1202299"/>
                      </a:lnTo>
                      <a:lnTo>
                        <a:pt x="2664769" y="1202299"/>
                      </a:lnTo>
                      <a:lnTo>
                        <a:pt x="2664769" y="1199555"/>
                      </a:lnTo>
                      <a:lnTo>
                        <a:pt x="2666919" y="1199555"/>
                      </a:lnTo>
                      <a:lnTo>
                        <a:pt x="2671219" y="1199555"/>
                      </a:lnTo>
                      <a:lnTo>
                        <a:pt x="2673369" y="1196810"/>
                      </a:lnTo>
                      <a:lnTo>
                        <a:pt x="2679819" y="1199555"/>
                      </a:lnTo>
                      <a:lnTo>
                        <a:pt x="2681969" y="1199555"/>
                      </a:lnTo>
                      <a:lnTo>
                        <a:pt x="2684119" y="1202299"/>
                      </a:lnTo>
                      <a:lnTo>
                        <a:pt x="2692718" y="1199555"/>
                      </a:lnTo>
                      <a:lnTo>
                        <a:pt x="2688418" y="1207787"/>
                      </a:lnTo>
                      <a:lnTo>
                        <a:pt x="2684119" y="1213275"/>
                      </a:lnTo>
                      <a:lnTo>
                        <a:pt x="2684119" y="1221508"/>
                      </a:lnTo>
                      <a:lnTo>
                        <a:pt x="2681969" y="1232484"/>
                      </a:lnTo>
                      <a:lnTo>
                        <a:pt x="2679819" y="1246205"/>
                      </a:lnTo>
                      <a:lnTo>
                        <a:pt x="2681969" y="1281879"/>
                      </a:lnTo>
                      <a:lnTo>
                        <a:pt x="2664769" y="1331274"/>
                      </a:lnTo>
                      <a:lnTo>
                        <a:pt x="2662619" y="1358716"/>
                      </a:lnTo>
                      <a:lnTo>
                        <a:pt x="2656169" y="1380669"/>
                      </a:lnTo>
                      <a:lnTo>
                        <a:pt x="2647570" y="1369692"/>
                      </a:lnTo>
                      <a:lnTo>
                        <a:pt x="2636820" y="1361460"/>
                      </a:lnTo>
                      <a:lnTo>
                        <a:pt x="2634670" y="1361460"/>
                      </a:lnTo>
                      <a:lnTo>
                        <a:pt x="2630370" y="1361460"/>
                      </a:lnTo>
                      <a:lnTo>
                        <a:pt x="2621770" y="1369692"/>
                      </a:lnTo>
                      <a:lnTo>
                        <a:pt x="2619620" y="1375181"/>
                      </a:lnTo>
                      <a:lnTo>
                        <a:pt x="2617471" y="1364204"/>
                      </a:lnTo>
                      <a:lnTo>
                        <a:pt x="2611021" y="1369692"/>
                      </a:lnTo>
                      <a:lnTo>
                        <a:pt x="2613171" y="1372436"/>
                      </a:lnTo>
                      <a:lnTo>
                        <a:pt x="2611021" y="1372436"/>
                      </a:lnTo>
                      <a:lnTo>
                        <a:pt x="2608871" y="1375181"/>
                      </a:lnTo>
                      <a:lnTo>
                        <a:pt x="2613171" y="1372436"/>
                      </a:lnTo>
                      <a:lnTo>
                        <a:pt x="2619620" y="1380669"/>
                      </a:lnTo>
                      <a:lnTo>
                        <a:pt x="2626070" y="1380669"/>
                      </a:lnTo>
                      <a:lnTo>
                        <a:pt x="2630370" y="1372436"/>
                      </a:lnTo>
                      <a:lnTo>
                        <a:pt x="2630370" y="1369692"/>
                      </a:lnTo>
                      <a:lnTo>
                        <a:pt x="2634670" y="1364204"/>
                      </a:lnTo>
                      <a:lnTo>
                        <a:pt x="2645420" y="1369692"/>
                      </a:lnTo>
                      <a:lnTo>
                        <a:pt x="2654019" y="1380669"/>
                      </a:lnTo>
                      <a:lnTo>
                        <a:pt x="2651870" y="1380669"/>
                      </a:lnTo>
                      <a:lnTo>
                        <a:pt x="2651870" y="1383413"/>
                      </a:lnTo>
                      <a:lnTo>
                        <a:pt x="2647570" y="1386157"/>
                      </a:lnTo>
                      <a:lnTo>
                        <a:pt x="2638970" y="1405366"/>
                      </a:lnTo>
                      <a:lnTo>
                        <a:pt x="2636820" y="1421831"/>
                      </a:lnTo>
                      <a:lnTo>
                        <a:pt x="2634670" y="1457505"/>
                      </a:lnTo>
                      <a:lnTo>
                        <a:pt x="2634670" y="1504156"/>
                      </a:lnTo>
                      <a:lnTo>
                        <a:pt x="2634670" y="1526109"/>
                      </a:lnTo>
                      <a:lnTo>
                        <a:pt x="2626070" y="1548062"/>
                      </a:lnTo>
                      <a:lnTo>
                        <a:pt x="2621770" y="1583737"/>
                      </a:lnTo>
                      <a:lnTo>
                        <a:pt x="2613171" y="1638620"/>
                      </a:lnTo>
                      <a:lnTo>
                        <a:pt x="2565872" y="1677038"/>
                      </a:lnTo>
                      <a:lnTo>
                        <a:pt x="2557272" y="1685270"/>
                      </a:lnTo>
                      <a:lnTo>
                        <a:pt x="2552973" y="1696247"/>
                      </a:lnTo>
                      <a:lnTo>
                        <a:pt x="2555122" y="1685270"/>
                      </a:lnTo>
                      <a:lnTo>
                        <a:pt x="2565872" y="1674294"/>
                      </a:lnTo>
                      <a:lnTo>
                        <a:pt x="2576622" y="1663317"/>
                      </a:lnTo>
                      <a:lnTo>
                        <a:pt x="2580922" y="1663317"/>
                      </a:lnTo>
                      <a:lnTo>
                        <a:pt x="2591671" y="1652340"/>
                      </a:lnTo>
                      <a:lnTo>
                        <a:pt x="2606721" y="1641364"/>
                      </a:lnTo>
                      <a:lnTo>
                        <a:pt x="2593821" y="1649596"/>
                      </a:lnTo>
                      <a:lnTo>
                        <a:pt x="2591671" y="1638620"/>
                      </a:lnTo>
                      <a:lnTo>
                        <a:pt x="2600271" y="1635876"/>
                      </a:lnTo>
                      <a:lnTo>
                        <a:pt x="2608871" y="1627643"/>
                      </a:lnTo>
                      <a:lnTo>
                        <a:pt x="2608871" y="1613922"/>
                      </a:lnTo>
                      <a:lnTo>
                        <a:pt x="2617471" y="1602946"/>
                      </a:lnTo>
                      <a:lnTo>
                        <a:pt x="2619620" y="1583737"/>
                      </a:lnTo>
                      <a:lnTo>
                        <a:pt x="2621770" y="1572760"/>
                      </a:lnTo>
                      <a:lnTo>
                        <a:pt x="2619620" y="1572760"/>
                      </a:lnTo>
                      <a:lnTo>
                        <a:pt x="2611021" y="1578248"/>
                      </a:lnTo>
                      <a:lnTo>
                        <a:pt x="2608871" y="1572760"/>
                      </a:lnTo>
                      <a:lnTo>
                        <a:pt x="2608871" y="1570016"/>
                      </a:lnTo>
                      <a:lnTo>
                        <a:pt x="2611021" y="1567272"/>
                      </a:lnTo>
                      <a:lnTo>
                        <a:pt x="2608871" y="1556295"/>
                      </a:lnTo>
                      <a:lnTo>
                        <a:pt x="2602421" y="1556295"/>
                      </a:lnTo>
                      <a:lnTo>
                        <a:pt x="2598121" y="1559039"/>
                      </a:lnTo>
                      <a:lnTo>
                        <a:pt x="2598121" y="1556295"/>
                      </a:lnTo>
                      <a:lnTo>
                        <a:pt x="2600271" y="1556295"/>
                      </a:lnTo>
                      <a:lnTo>
                        <a:pt x="2593821" y="1553551"/>
                      </a:lnTo>
                      <a:lnTo>
                        <a:pt x="2585222" y="1556295"/>
                      </a:lnTo>
                      <a:lnTo>
                        <a:pt x="2583072" y="1553551"/>
                      </a:lnTo>
                      <a:lnTo>
                        <a:pt x="2583072" y="1556295"/>
                      </a:lnTo>
                      <a:lnTo>
                        <a:pt x="2580922" y="1556295"/>
                      </a:lnTo>
                      <a:lnTo>
                        <a:pt x="2574472" y="1561783"/>
                      </a:lnTo>
                      <a:lnTo>
                        <a:pt x="2572322" y="1556295"/>
                      </a:lnTo>
                      <a:lnTo>
                        <a:pt x="2563722" y="1553551"/>
                      </a:lnTo>
                      <a:lnTo>
                        <a:pt x="2568022" y="1556295"/>
                      </a:lnTo>
                      <a:lnTo>
                        <a:pt x="2565872" y="1559039"/>
                      </a:lnTo>
                      <a:lnTo>
                        <a:pt x="2568022" y="1559039"/>
                      </a:lnTo>
                      <a:lnTo>
                        <a:pt x="2568022" y="1567272"/>
                      </a:lnTo>
                      <a:lnTo>
                        <a:pt x="2572322" y="1567272"/>
                      </a:lnTo>
                      <a:lnTo>
                        <a:pt x="2572322" y="1561783"/>
                      </a:lnTo>
                      <a:lnTo>
                        <a:pt x="2574472" y="1570016"/>
                      </a:lnTo>
                      <a:lnTo>
                        <a:pt x="2580922" y="1570016"/>
                      </a:lnTo>
                      <a:lnTo>
                        <a:pt x="2580922" y="1561783"/>
                      </a:lnTo>
                      <a:lnTo>
                        <a:pt x="2589521" y="1559039"/>
                      </a:lnTo>
                      <a:lnTo>
                        <a:pt x="2598121" y="1570016"/>
                      </a:lnTo>
                      <a:lnTo>
                        <a:pt x="2606721" y="1561783"/>
                      </a:lnTo>
                      <a:lnTo>
                        <a:pt x="2608871" y="1567272"/>
                      </a:lnTo>
                      <a:lnTo>
                        <a:pt x="2606721" y="1567272"/>
                      </a:lnTo>
                      <a:lnTo>
                        <a:pt x="2606721" y="1570016"/>
                      </a:lnTo>
                      <a:lnTo>
                        <a:pt x="2608871" y="1578248"/>
                      </a:lnTo>
                      <a:lnTo>
                        <a:pt x="2613171" y="1580992"/>
                      </a:lnTo>
                      <a:lnTo>
                        <a:pt x="2619620" y="1578248"/>
                      </a:lnTo>
                      <a:lnTo>
                        <a:pt x="2613171" y="1602946"/>
                      </a:lnTo>
                      <a:lnTo>
                        <a:pt x="2606721" y="1611178"/>
                      </a:lnTo>
                      <a:lnTo>
                        <a:pt x="2606721" y="1624899"/>
                      </a:lnTo>
                      <a:lnTo>
                        <a:pt x="2600271" y="1635876"/>
                      </a:lnTo>
                      <a:lnTo>
                        <a:pt x="2591671" y="1635876"/>
                      </a:lnTo>
                      <a:lnTo>
                        <a:pt x="2591671" y="1638620"/>
                      </a:lnTo>
                      <a:lnTo>
                        <a:pt x="2591671" y="1646852"/>
                      </a:lnTo>
                      <a:lnTo>
                        <a:pt x="2585222" y="1646852"/>
                      </a:lnTo>
                      <a:lnTo>
                        <a:pt x="2576622" y="1660573"/>
                      </a:lnTo>
                      <a:lnTo>
                        <a:pt x="2565872" y="1657829"/>
                      </a:lnTo>
                      <a:lnTo>
                        <a:pt x="2572322" y="1660573"/>
                      </a:lnTo>
                      <a:lnTo>
                        <a:pt x="2568022" y="1668805"/>
                      </a:lnTo>
                      <a:lnTo>
                        <a:pt x="2561572" y="1674294"/>
                      </a:lnTo>
                      <a:lnTo>
                        <a:pt x="2552973" y="1685270"/>
                      </a:lnTo>
                      <a:lnTo>
                        <a:pt x="2552973" y="1688014"/>
                      </a:lnTo>
                      <a:lnTo>
                        <a:pt x="2548673" y="1704479"/>
                      </a:lnTo>
                      <a:lnTo>
                        <a:pt x="2544373" y="1715456"/>
                      </a:lnTo>
                      <a:lnTo>
                        <a:pt x="2537923" y="1734665"/>
                      </a:lnTo>
                      <a:lnTo>
                        <a:pt x="2518574" y="1756618"/>
                      </a:lnTo>
                      <a:lnTo>
                        <a:pt x="2518574" y="1745642"/>
                      </a:lnTo>
                      <a:lnTo>
                        <a:pt x="2516424" y="1745642"/>
                      </a:lnTo>
                      <a:lnTo>
                        <a:pt x="2512124" y="1742898"/>
                      </a:lnTo>
                      <a:lnTo>
                        <a:pt x="2518574" y="1742898"/>
                      </a:lnTo>
                      <a:lnTo>
                        <a:pt x="2501374" y="1734665"/>
                      </a:lnTo>
                      <a:lnTo>
                        <a:pt x="2499224" y="1718200"/>
                      </a:lnTo>
                      <a:lnTo>
                        <a:pt x="2490624" y="1709968"/>
                      </a:lnTo>
                      <a:lnTo>
                        <a:pt x="2492774" y="1698991"/>
                      </a:lnTo>
                      <a:lnTo>
                        <a:pt x="2492774" y="1693503"/>
                      </a:lnTo>
                      <a:lnTo>
                        <a:pt x="2486325" y="1685270"/>
                      </a:lnTo>
                      <a:lnTo>
                        <a:pt x="2486325" y="1671550"/>
                      </a:lnTo>
                      <a:lnTo>
                        <a:pt x="2479875" y="1668805"/>
                      </a:lnTo>
                      <a:lnTo>
                        <a:pt x="2473425" y="1657829"/>
                      </a:lnTo>
                      <a:lnTo>
                        <a:pt x="2473425" y="1649596"/>
                      </a:lnTo>
                      <a:lnTo>
                        <a:pt x="2475038" y="1646852"/>
                      </a:lnTo>
                      <a:lnTo>
                        <a:pt x="2475575" y="1646852"/>
                      </a:lnTo>
                      <a:lnTo>
                        <a:pt x="2475360" y="1646303"/>
                      </a:lnTo>
                      <a:lnTo>
                        <a:pt x="2479875" y="1638620"/>
                      </a:lnTo>
                      <a:lnTo>
                        <a:pt x="2479875" y="1635876"/>
                      </a:lnTo>
                      <a:lnTo>
                        <a:pt x="2484175" y="1630387"/>
                      </a:lnTo>
                      <a:lnTo>
                        <a:pt x="2486325" y="1627643"/>
                      </a:lnTo>
                      <a:lnTo>
                        <a:pt x="2482025" y="1627643"/>
                      </a:lnTo>
                      <a:lnTo>
                        <a:pt x="2475575" y="1638620"/>
                      </a:lnTo>
                      <a:lnTo>
                        <a:pt x="2475575" y="1641364"/>
                      </a:lnTo>
                      <a:lnTo>
                        <a:pt x="2473425" y="1641364"/>
                      </a:lnTo>
                      <a:lnTo>
                        <a:pt x="2475360" y="1646303"/>
                      </a:lnTo>
                      <a:lnTo>
                        <a:pt x="2475038" y="1646852"/>
                      </a:lnTo>
                      <a:lnTo>
                        <a:pt x="2473425" y="1646852"/>
                      </a:lnTo>
                      <a:lnTo>
                        <a:pt x="2471275" y="1657829"/>
                      </a:lnTo>
                      <a:lnTo>
                        <a:pt x="2466975" y="1657829"/>
                      </a:lnTo>
                      <a:lnTo>
                        <a:pt x="2458375" y="1660573"/>
                      </a:lnTo>
                      <a:lnTo>
                        <a:pt x="2473425" y="1660573"/>
                      </a:lnTo>
                      <a:lnTo>
                        <a:pt x="2475575" y="1674294"/>
                      </a:lnTo>
                      <a:lnTo>
                        <a:pt x="2482025" y="1677038"/>
                      </a:lnTo>
                      <a:lnTo>
                        <a:pt x="2482025" y="1682526"/>
                      </a:lnTo>
                      <a:lnTo>
                        <a:pt x="2482025" y="1685270"/>
                      </a:lnTo>
                      <a:lnTo>
                        <a:pt x="2482025" y="1688014"/>
                      </a:lnTo>
                      <a:lnTo>
                        <a:pt x="2490624" y="1696247"/>
                      </a:lnTo>
                      <a:lnTo>
                        <a:pt x="2490624" y="1698991"/>
                      </a:lnTo>
                      <a:lnTo>
                        <a:pt x="2486325" y="1698991"/>
                      </a:lnTo>
                      <a:lnTo>
                        <a:pt x="2486325" y="1704479"/>
                      </a:lnTo>
                      <a:lnTo>
                        <a:pt x="2485608" y="1701735"/>
                      </a:lnTo>
                      <a:lnTo>
                        <a:pt x="2484175" y="1696247"/>
                      </a:lnTo>
                      <a:lnTo>
                        <a:pt x="2484175" y="1707224"/>
                      </a:lnTo>
                      <a:lnTo>
                        <a:pt x="2486325" y="1715456"/>
                      </a:lnTo>
                      <a:lnTo>
                        <a:pt x="2484175" y="1718200"/>
                      </a:lnTo>
                      <a:lnTo>
                        <a:pt x="2490624" y="1715456"/>
                      </a:lnTo>
                      <a:lnTo>
                        <a:pt x="2494924" y="1718200"/>
                      </a:lnTo>
                      <a:lnTo>
                        <a:pt x="2498149" y="1726433"/>
                      </a:lnTo>
                      <a:lnTo>
                        <a:pt x="2494924" y="1726433"/>
                      </a:lnTo>
                      <a:lnTo>
                        <a:pt x="2494924" y="1729177"/>
                      </a:lnTo>
                      <a:lnTo>
                        <a:pt x="2494924" y="1731921"/>
                      </a:lnTo>
                      <a:lnTo>
                        <a:pt x="2499224" y="1729177"/>
                      </a:lnTo>
                      <a:lnTo>
                        <a:pt x="2499224" y="1731921"/>
                      </a:lnTo>
                      <a:lnTo>
                        <a:pt x="2501374" y="1740154"/>
                      </a:lnTo>
                      <a:lnTo>
                        <a:pt x="2509974" y="1745642"/>
                      </a:lnTo>
                      <a:lnTo>
                        <a:pt x="2516424" y="1753874"/>
                      </a:lnTo>
                      <a:lnTo>
                        <a:pt x="2516424" y="1767595"/>
                      </a:lnTo>
                      <a:lnTo>
                        <a:pt x="2507824" y="1778572"/>
                      </a:lnTo>
                      <a:lnTo>
                        <a:pt x="2503524" y="1786804"/>
                      </a:lnTo>
                      <a:lnTo>
                        <a:pt x="2499224" y="1789548"/>
                      </a:lnTo>
                      <a:lnTo>
                        <a:pt x="2494924" y="1789548"/>
                      </a:lnTo>
                      <a:lnTo>
                        <a:pt x="2492774" y="1789548"/>
                      </a:lnTo>
                      <a:lnTo>
                        <a:pt x="2479875" y="1822478"/>
                      </a:lnTo>
                      <a:lnTo>
                        <a:pt x="2475575" y="1803269"/>
                      </a:lnTo>
                      <a:lnTo>
                        <a:pt x="2479875" y="1800525"/>
                      </a:lnTo>
                      <a:lnTo>
                        <a:pt x="2475575" y="1800525"/>
                      </a:lnTo>
                      <a:lnTo>
                        <a:pt x="2464825" y="1789548"/>
                      </a:lnTo>
                      <a:lnTo>
                        <a:pt x="2458375" y="1786804"/>
                      </a:lnTo>
                      <a:lnTo>
                        <a:pt x="2458375" y="1778572"/>
                      </a:lnTo>
                      <a:lnTo>
                        <a:pt x="2456225" y="1753874"/>
                      </a:lnTo>
                      <a:lnTo>
                        <a:pt x="2447626" y="1753874"/>
                      </a:lnTo>
                      <a:lnTo>
                        <a:pt x="2441176" y="1742898"/>
                      </a:lnTo>
                      <a:lnTo>
                        <a:pt x="2441176" y="1751130"/>
                      </a:lnTo>
                      <a:lnTo>
                        <a:pt x="2428276" y="1742898"/>
                      </a:lnTo>
                      <a:lnTo>
                        <a:pt x="2419677" y="1742898"/>
                      </a:lnTo>
                      <a:lnTo>
                        <a:pt x="2417527" y="1734665"/>
                      </a:lnTo>
                      <a:lnTo>
                        <a:pt x="2408927" y="1731921"/>
                      </a:lnTo>
                      <a:lnTo>
                        <a:pt x="2404627" y="1731921"/>
                      </a:lnTo>
                      <a:lnTo>
                        <a:pt x="2400327" y="1726433"/>
                      </a:lnTo>
                      <a:lnTo>
                        <a:pt x="2393877" y="1718200"/>
                      </a:lnTo>
                      <a:lnTo>
                        <a:pt x="2391727" y="1718200"/>
                      </a:lnTo>
                      <a:lnTo>
                        <a:pt x="2389578" y="1715456"/>
                      </a:lnTo>
                      <a:lnTo>
                        <a:pt x="2389578" y="1704479"/>
                      </a:lnTo>
                      <a:lnTo>
                        <a:pt x="2389578" y="1698991"/>
                      </a:lnTo>
                      <a:lnTo>
                        <a:pt x="2389578" y="1696247"/>
                      </a:lnTo>
                      <a:lnTo>
                        <a:pt x="2385278" y="1704479"/>
                      </a:lnTo>
                      <a:lnTo>
                        <a:pt x="2383128" y="1715456"/>
                      </a:lnTo>
                      <a:lnTo>
                        <a:pt x="2389578" y="1720944"/>
                      </a:lnTo>
                      <a:lnTo>
                        <a:pt x="2391727" y="1729177"/>
                      </a:lnTo>
                      <a:lnTo>
                        <a:pt x="2402477" y="1742898"/>
                      </a:lnTo>
                      <a:lnTo>
                        <a:pt x="2413227" y="1742898"/>
                      </a:lnTo>
                      <a:lnTo>
                        <a:pt x="2417527" y="1753874"/>
                      </a:lnTo>
                      <a:lnTo>
                        <a:pt x="2426126" y="1753874"/>
                      </a:lnTo>
                      <a:lnTo>
                        <a:pt x="2434726" y="1756618"/>
                      </a:lnTo>
                      <a:lnTo>
                        <a:pt x="2436876" y="1756618"/>
                      </a:lnTo>
                      <a:lnTo>
                        <a:pt x="2439026" y="1756618"/>
                      </a:lnTo>
                      <a:lnTo>
                        <a:pt x="2436876" y="1762107"/>
                      </a:lnTo>
                      <a:lnTo>
                        <a:pt x="2447626" y="1762107"/>
                      </a:lnTo>
                      <a:lnTo>
                        <a:pt x="2449776" y="1764851"/>
                      </a:lnTo>
                      <a:lnTo>
                        <a:pt x="2449776" y="1773083"/>
                      </a:lnTo>
                      <a:lnTo>
                        <a:pt x="2447626" y="1775828"/>
                      </a:lnTo>
                      <a:lnTo>
                        <a:pt x="2456225" y="1792292"/>
                      </a:lnTo>
                      <a:lnTo>
                        <a:pt x="2449776" y="1797781"/>
                      </a:lnTo>
                      <a:lnTo>
                        <a:pt x="2439026" y="1792292"/>
                      </a:lnTo>
                      <a:lnTo>
                        <a:pt x="2434726" y="1792292"/>
                      </a:lnTo>
                      <a:lnTo>
                        <a:pt x="2426841" y="1799841"/>
                      </a:lnTo>
                      <a:lnTo>
                        <a:pt x="2429033" y="1802482"/>
                      </a:lnTo>
                      <a:lnTo>
                        <a:pt x="2396682" y="1810218"/>
                      </a:lnTo>
                      <a:lnTo>
                        <a:pt x="2399473" y="1812507"/>
                      </a:lnTo>
                      <a:lnTo>
                        <a:pt x="2414626" y="1812507"/>
                      </a:lnTo>
                      <a:lnTo>
                        <a:pt x="2418956" y="1812507"/>
                      </a:lnTo>
                      <a:lnTo>
                        <a:pt x="2423285" y="1809845"/>
                      </a:lnTo>
                      <a:lnTo>
                        <a:pt x="2423285" y="1817830"/>
                      </a:lnTo>
                      <a:lnTo>
                        <a:pt x="2427614" y="1812507"/>
                      </a:lnTo>
                      <a:lnTo>
                        <a:pt x="2431944" y="1809845"/>
                      </a:lnTo>
                      <a:lnTo>
                        <a:pt x="2436273" y="1807183"/>
                      </a:lnTo>
                      <a:lnTo>
                        <a:pt x="2444932" y="1807183"/>
                      </a:lnTo>
                      <a:lnTo>
                        <a:pt x="2451426" y="1812507"/>
                      </a:lnTo>
                      <a:lnTo>
                        <a:pt x="2453591" y="1812507"/>
                      </a:lnTo>
                      <a:lnTo>
                        <a:pt x="2455755" y="1807183"/>
                      </a:lnTo>
                      <a:lnTo>
                        <a:pt x="2460085" y="1801859"/>
                      </a:lnTo>
                      <a:lnTo>
                        <a:pt x="2460085" y="1809845"/>
                      </a:lnTo>
                      <a:lnTo>
                        <a:pt x="2460085" y="1812507"/>
                      </a:lnTo>
                      <a:lnTo>
                        <a:pt x="2464414" y="1817830"/>
                      </a:lnTo>
                      <a:lnTo>
                        <a:pt x="2455755" y="1817830"/>
                      </a:lnTo>
                      <a:lnTo>
                        <a:pt x="2451426" y="1828477"/>
                      </a:lnTo>
                      <a:lnTo>
                        <a:pt x="2444932" y="1839125"/>
                      </a:lnTo>
                      <a:lnTo>
                        <a:pt x="2442767" y="1839125"/>
                      </a:lnTo>
                      <a:lnTo>
                        <a:pt x="2444932" y="1841786"/>
                      </a:lnTo>
                      <a:lnTo>
                        <a:pt x="2442767" y="1852434"/>
                      </a:lnTo>
                      <a:lnTo>
                        <a:pt x="2438438" y="1863081"/>
                      </a:lnTo>
                      <a:lnTo>
                        <a:pt x="2436273" y="1857757"/>
                      </a:lnTo>
                      <a:lnTo>
                        <a:pt x="2436273" y="1863081"/>
                      </a:lnTo>
                      <a:lnTo>
                        <a:pt x="2434108" y="1863081"/>
                      </a:lnTo>
                      <a:lnTo>
                        <a:pt x="2431944" y="1855095"/>
                      </a:lnTo>
                      <a:lnTo>
                        <a:pt x="2425450" y="1855095"/>
                      </a:lnTo>
                      <a:lnTo>
                        <a:pt x="2418956" y="1863081"/>
                      </a:lnTo>
                      <a:lnTo>
                        <a:pt x="2427614" y="1865743"/>
                      </a:lnTo>
                      <a:lnTo>
                        <a:pt x="2427614" y="1868404"/>
                      </a:lnTo>
                      <a:lnTo>
                        <a:pt x="2418956" y="1868404"/>
                      </a:lnTo>
                      <a:lnTo>
                        <a:pt x="2418956" y="1873728"/>
                      </a:lnTo>
                      <a:lnTo>
                        <a:pt x="2410297" y="1876390"/>
                      </a:lnTo>
                      <a:lnTo>
                        <a:pt x="2414626" y="1884375"/>
                      </a:lnTo>
                      <a:lnTo>
                        <a:pt x="2410297" y="1884375"/>
                      </a:lnTo>
                      <a:lnTo>
                        <a:pt x="2414626" y="1887037"/>
                      </a:lnTo>
                      <a:lnTo>
                        <a:pt x="2408132" y="1889699"/>
                      </a:lnTo>
                      <a:lnTo>
                        <a:pt x="2416791" y="1889699"/>
                      </a:lnTo>
                      <a:lnTo>
                        <a:pt x="2425450" y="1879052"/>
                      </a:lnTo>
                      <a:lnTo>
                        <a:pt x="2425450" y="1887703"/>
                      </a:lnTo>
                      <a:lnTo>
                        <a:pt x="2418956" y="1889699"/>
                      </a:lnTo>
                      <a:lnTo>
                        <a:pt x="2425450" y="1889699"/>
                      </a:lnTo>
                      <a:lnTo>
                        <a:pt x="2425450" y="1887703"/>
                      </a:lnTo>
                      <a:lnTo>
                        <a:pt x="2427614" y="1887037"/>
                      </a:lnTo>
                      <a:lnTo>
                        <a:pt x="2431944" y="1892361"/>
                      </a:lnTo>
                      <a:lnTo>
                        <a:pt x="2427614" y="1897684"/>
                      </a:lnTo>
                      <a:lnTo>
                        <a:pt x="2431944" y="1897684"/>
                      </a:lnTo>
                      <a:lnTo>
                        <a:pt x="2427614" y="1903008"/>
                      </a:lnTo>
                      <a:lnTo>
                        <a:pt x="2431944" y="1908332"/>
                      </a:lnTo>
                      <a:lnTo>
                        <a:pt x="2434108" y="1900346"/>
                      </a:lnTo>
                      <a:lnTo>
                        <a:pt x="2436273" y="1900346"/>
                      </a:lnTo>
                      <a:lnTo>
                        <a:pt x="2442767" y="1897684"/>
                      </a:lnTo>
                      <a:lnTo>
                        <a:pt x="2444932" y="1897684"/>
                      </a:lnTo>
                      <a:lnTo>
                        <a:pt x="2451426" y="1897684"/>
                      </a:lnTo>
                      <a:lnTo>
                        <a:pt x="2453591" y="1900346"/>
                      </a:lnTo>
                      <a:lnTo>
                        <a:pt x="2451426" y="1900346"/>
                      </a:lnTo>
                      <a:lnTo>
                        <a:pt x="2451426" y="1903008"/>
                      </a:lnTo>
                      <a:lnTo>
                        <a:pt x="2451426" y="1910993"/>
                      </a:lnTo>
                      <a:lnTo>
                        <a:pt x="2453591" y="1903008"/>
                      </a:lnTo>
                      <a:lnTo>
                        <a:pt x="2453591" y="1900346"/>
                      </a:lnTo>
                      <a:lnTo>
                        <a:pt x="2453591" y="1897684"/>
                      </a:lnTo>
                      <a:lnTo>
                        <a:pt x="2451426" y="1884375"/>
                      </a:lnTo>
                      <a:lnTo>
                        <a:pt x="2453591" y="1884375"/>
                      </a:lnTo>
                      <a:lnTo>
                        <a:pt x="2460085" y="1884375"/>
                      </a:lnTo>
                      <a:lnTo>
                        <a:pt x="2462249" y="1884375"/>
                      </a:lnTo>
                      <a:lnTo>
                        <a:pt x="2462249" y="1900346"/>
                      </a:lnTo>
                      <a:lnTo>
                        <a:pt x="2455755" y="1910993"/>
                      </a:lnTo>
                      <a:lnTo>
                        <a:pt x="2447097" y="1924302"/>
                      </a:lnTo>
                      <a:lnTo>
                        <a:pt x="2436273" y="1942935"/>
                      </a:lnTo>
                      <a:lnTo>
                        <a:pt x="2434108" y="1948259"/>
                      </a:lnTo>
                      <a:lnTo>
                        <a:pt x="2414626" y="1966891"/>
                      </a:lnTo>
                      <a:lnTo>
                        <a:pt x="2410297" y="1966891"/>
                      </a:lnTo>
                      <a:lnTo>
                        <a:pt x="2405967" y="1974877"/>
                      </a:lnTo>
                      <a:lnTo>
                        <a:pt x="2392979" y="1980200"/>
                      </a:lnTo>
                      <a:lnTo>
                        <a:pt x="2388650" y="1985524"/>
                      </a:lnTo>
                      <a:lnTo>
                        <a:pt x="2373497" y="1998833"/>
                      </a:lnTo>
                      <a:lnTo>
                        <a:pt x="2360509" y="2001495"/>
                      </a:lnTo>
                      <a:lnTo>
                        <a:pt x="2332368" y="2004156"/>
                      </a:lnTo>
                      <a:lnTo>
                        <a:pt x="2325873" y="1996171"/>
                      </a:lnTo>
                      <a:lnTo>
                        <a:pt x="2324250" y="1988186"/>
                      </a:lnTo>
                      <a:lnTo>
                        <a:pt x="2325873" y="1988186"/>
                      </a:lnTo>
                      <a:lnTo>
                        <a:pt x="2328038" y="1990847"/>
                      </a:lnTo>
                      <a:lnTo>
                        <a:pt x="2328038" y="1985524"/>
                      </a:lnTo>
                      <a:lnTo>
                        <a:pt x="2323709" y="1977538"/>
                      </a:lnTo>
                      <a:lnTo>
                        <a:pt x="2315050" y="1974877"/>
                      </a:lnTo>
                      <a:lnTo>
                        <a:pt x="2317215" y="1969553"/>
                      </a:lnTo>
                      <a:lnTo>
                        <a:pt x="2323709" y="1974877"/>
                      </a:lnTo>
                      <a:lnTo>
                        <a:pt x="2328038" y="1969553"/>
                      </a:lnTo>
                      <a:lnTo>
                        <a:pt x="2332368" y="1969553"/>
                      </a:lnTo>
                      <a:lnTo>
                        <a:pt x="2336697" y="1964229"/>
                      </a:lnTo>
                      <a:lnTo>
                        <a:pt x="2341026" y="1958906"/>
                      </a:lnTo>
                      <a:lnTo>
                        <a:pt x="2343191" y="1948259"/>
                      </a:lnTo>
                      <a:lnTo>
                        <a:pt x="2341026" y="1948259"/>
                      </a:lnTo>
                      <a:lnTo>
                        <a:pt x="2336697" y="1945597"/>
                      </a:lnTo>
                      <a:lnTo>
                        <a:pt x="2341026" y="1953582"/>
                      </a:lnTo>
                      <a:lnTo>
                        <a:pt x="2341026" y="1956244"/>
                      </a:lnTo>
                      <a:lnTo>
                        <a:pt x="2323709" y="1966891"/>
                      </a:lnTo>
                      <a:lnTo>
                        <a:pt x="2315050" y="1966891"/>
                      </a:lnTo>
                      <a:lnTo>
                        <a:pt x="2310721" y="1966891"/>
                      </a:lnTo>
                      <a:lnTo>
                        <a:pt x="2306391" y="1958906"/>
                      </a:lnTo>
                      <a:lnTo>
                        <a:pt x="2297732" y="1942935"/>
                      </a:lnTo>
                      <a:lnTo>
                        <a:pt x="2297732" y="1934950"/>
                      </a:lnTo>
                      <a:lnTo>
                        <a:pt x="2299897" y="1932288"/>
                      </a:lnTo>
                      <a:lnTo>
                        <a:pt x="2297732" y="1932288"/>
                      </a:lnTo>
                      <a:lnTo>
                        <a:pt x="2295568" y="1921641"/>
                      </a:lnTo>
                      <a:lnTo>
                        <a:pt x="2289074" y="1921641"/>
                      </a:lnTo>
                      <a:lnTo>
                        <a:pt x="2286909" y="1918979"/>
                      </a:lnTo>
                      <a:lnTo>
                        <a:pt x="2280415" y="1913655"/>
                      </a:lnTo>
                      <a:lnTo>
                        <a:pt x="2278250" y="1913655"/>
                      </a:lnTo>
                      <a:lnTo>
                        <a:pt x="2278250" y="1910993"/>
                      </a:lnTo>
                      <a:lnTo>
                        <a:pt x="2278250" y="1908332"/>
                      </a:lnTo>
                      <a:lnTo>
                        <a:pt x="2273921" y="1903008"/>
                      </a:lnTo>
                      <a:lnTo>
                        <a:pt x="2269591" y="1889699"/>
                      </a:lnTo>
                      <a:lnTo>
                        <a:pt x="2263097" y="1887037"/>
                      </a:lnTo>
                      <a:lnTo>
                        <a:pt x="2263097" y="1889699"/>
                      </a:lnTo>
                      <a:lnTo>
                        <a:pt x="2269591" y="1897684"/>
                      </a:lnTo>
                      <a:lnTo>
                        <a:pt x="2278250" y="1910993"/>
                      </a:lnTo>
                      <a:lnTo>
                        <a:pt x="2273921" y="1913655"/>
                      </a:lnTo>
                      <a:lnTo>
                        <a:pt x="2278250" y="1913655"/>
                      </a:lnTo>
                      <a:lnTo>
                        <a:pt x="2280415" y="1918979"/>
                      </a:lnTo>
                      <a:lnTo>
                        <a:pt x="2280415" y="1913655"/>
                      </a:lnTo>
                      <a:lnTo>
                        <a:pt x="2291238" y="1924302"/>
                      </a:lnTo>
                      <a:lnTo>
                        <a:pt x="2291238" y="1942935"/>
                      </a:lnTo>
                      <a:lnTo>
                        <a:pt x="2295568" y="1956244"/>
                      </a:lnTo>
                      <a:lnTo>
                        <a:pt x="2286909" y="1948259"/>
                      </a:lnTo>
                      <a:lnTo>
                        <a:pt x="2278250" y="1948259"/>
                      </a:lnTo>
                      <a:lnTo>
                        <a:pt x="2286909" y="1953582"/>
                      </a:lnTo>
                      <a:lnTo>
                        <a:pt x="2299897" y="1966891"/>
                      </a:lnTo>
                      <a:lnTo>
                        <a:pt x="2289074" y="1958906"/>
                      </a:lnTo>
                      <a:lnTo>
                        <a:pt x="2265262" y="1966891"/>
                      </a:lnTo>
                      <a:lnTo>
                        <a:pt x="2263097" y="1966891"/>
                      </a:lnTo>
                      <a:lnTo>
                        <a:pt x="2260933" y="1966891"/>
                      </a:lnTo>
                      <a:lnTo>
                        <a:pt x="2263097" y="1969553"/>
                      </a:lnTo>
                      <a:lnTo>
                        <a:pt x="2271756" y="1969553"/>
                      </a:lnTo>
                      <a:lnTo>
                        <a:pt x="2260933" y="1977538"/>
                      </a:lnTo>
                      <a:lnTo>
                        <a:pt x="2252274" y="1988186"/>
                      </a:lnTo>
                      <a:lnTo>
                        <a:pt x="2252274" y="1985524"/>
                      </a:lnTo>
                      <a:lnTo>
                        <a:pt x="2254438" y="1977538"/>
                      </a:lnTo>
                      <a:lnTo>
                        <a:pt x="2258768" y="1977538"/>
                      </a:lnTo>
                      <a:lnTo>
                        <a:pt x="2252274" y="1969553"/>
                      </a:lnTo>
                      <a:lnTo>
                        <a:pt x="2254438" y="1977538"/>
                      </a:lnTo>
                      <a:lnTo>
                        <a:pt x="2252274" y="1980200"/>
                      </a:lnTo>
                      <a:lnTo>
                        <a:pt x="2250109" y="1988186"/>
                      </a:lnTo>
                      <a:lnTo>
                        <a:pt x="2250109" y="1996171"/>
                      </a:lnTo>
                      <a:lnTo>
                        <a:pt x="2250109" y="2004156"/>
                      </a:lnTo>
                      <a:lnTo>
                        <a:pt x="2241450" y="1990847"/>
                      </a:lnTo>
                      <a:lnTo>
                        <a:pt x="2234956" y="1996171"/>
                      </a:lnTo>
                      <a:lnTo>
                        <a:pt x="2226297" y="1990847"/>
                      </a:lnTo>
                      <a:lnTo>
                        <a:pt x="2228462" y="1996171"/>
                      </a:lnTo>
                      <a:lnTo>
                        <a:pt x="2224133" y="1990847"/>
                      </a:lnTo>
                      <a:lnTo>
                        <a:pt x="2219803" y="1998833"/>
                      </a:lnTo>
                      <a:lnTo>
                        <a:pt x="2217639" y="1996171"/>
                      </a:lnTo>
                      <a:lnTo>
                        <a:pt x="2217639" y="1990847"/>
                      </a:lnTo>
                      <a:lnTo>
                        <a:pt x="2215474" y="1996171"/>
                      </a:lnTo>
                      <a:lnTo>
                        <a:pt x="2219803" y="1998833"/>
                      </a:lnTo>
                      <a:lnTo>
                        <a:pt x="2228462" y="1996171"/>
                      </a:lnTo>
                      <a:lnTo>
                        <a:pt x="2237121" y="1998833"/>
                      </a:lnTo>
                      <a:lnTo>
                        <a:pt x="2245780" y="2009480"/>
                      </a:lnTo>
                      <a:lnTo>
                        <a:pt x="2243615" y="2009480"/>
                      </a:lnTo>
                      <a:lnTo>
                        <a:pt x="2243615" y="2012142"/>
                      </a:lnTo>
                      <a:lnTo>
                        <a:pt x="2250109" y="2012142"/>
                      </a:lnTo>
                      <a:lnTo>
                        <a:pt x="2243615" y="2014804"/>
                      </a:lnTo>
                      <a:lnTo>
                        <a:pt x="2228462" y="2012142"/>
                      </a:lnTo>
                      <a:lnTo>
                        <a:pt x="2228462" y="2004156"/>
                      </a:lnTo>
                      <a:lnTo>
                        <a:pt x="2226297" y="2004156"/>
                      </a:lnTo>
                      <a:lnTo>
                        <a:pt x="2226297" y="2009480"/>
                      </a:lnTo>
                      <a:lnTo>
                        <a:pt x="2217639" y="2004156"/>
                      </a:lnTo>
                      <a:lnTo>
                        <a:pt x="2215474" y="2009480"/>
                      </a:lnTo>
                      <a:lnTo>
                        <a:pt x="2217639" y="2009480"/>
                      </a:lnTo>
                      <a:lnTo>
                        <a:pt x="2219803" y="2009480"/>
                      </a:lnTo>
                      <a:lnTo>
                        <a:pt x="2228462" y="2012142"/>
                      </a:lnTo>
                      <a:lnTo>
                        <a:pt x="2219803" y="2012142"/>
                      </a:lnTo>
                      <a:lnTo>
                        <a:pt x="2219803" y="2014804"/>
                      </a:lnTo>
                      <a:lnTo>
                        <a:pt x="2228462" y="2014804"/>
                      </a:lnTo>
                      <a:lnTo>
                        <a:pt x="2226297" y="2025451"/>
                      </a:lnTo>
                      <a:lnTo>
                        <a:pt x="2232791" y="2020127"/>
                      </a:lnTo>
                      <a:lnTo>
                        <a:pt x="2243615" y="2022789"/>
                      </a:lnTo>
                      <a:lnTo>
                        <a:pt x="2228462" y="2041422"/>
                      </a:lnTo>
                      <a:lnTo>
                        <a:pt x="2226297" y="2036098"/>
                      </a:lnTo>
                      <a:lnTo>
                        <a:pt x="2224133" y="2036098"/>
                      </a:lnTo>
                      <a:lnTo>
                        <a:pt x="2226297" y="2041422"/>
                      </a:lnTo>
                      <a:lnTo>
                        <a:pt x="2217639" y="2044083"/>
                      </a:lnTo>
                      <a:lnTo>
                        <a:pt x="2213309" y="2046745"/>
                      </a:lnTo>
                      <a:lnTo>
                        <a:pt x="2208980" y="2044083"/>
                      </a:lnTo>
                      <a:lnTo>
                        <a:pt x="2204650" y="2046745"/>
                      </a:lnTo>
                      <a:lnTo>
                        <a:pt x="2191662" y="2041422"/>
                      </a:lnTo>
                      <a:lnTo>
                        <a:pt x="2191662" y="2046745"/>
                      </a:lnTo>
                      <a:lnTo>
                        <a:pt x="2187333" y="2046745"/>
                      </a:lnTo>
                      <a:lnTo>
                        <a:pt x="2183003" y="2041422"/>
                      </a:lnTo>
                      <a:lnTo>
                        <a:pt x="2180839" y="2046745"/>
                      </a:lnTo>
                      <a:lnTo>
                        <a:pt x="2174345" y="2044083"/>
                      </a:lnTo>
                      <a:lnTo>
                        <a:pt x="2178674" y="2046745"/>
                      </a:lnTo>
                      <a:lnTo>
                        <a:pt x="2172180" y="2052069"/>
                      </a:lnTo>
                      <a:lnTo>
                        <a:pt x="2170015" y="2052069"/>
                      </a:lnTo>
                      <a:lnTo>
                        <a:pt x="2167850" y="2052069"/>
                      </a:lnTo>
                      <a:lnTo>
                        <a:pt x="2167850" y="2054731"/>
                      </a:lnTo>
                      <a:lnTo>
                        <a:pt x="2170015" y="2052069"/>
                      </a:lnTo>
                      <a:lnTo>
                        <a:pt x="2170015" y="2054731"/>
                      </a:lnTo>
                      <a:lnTo>
                        <a:pt x="2172180" y="2054731"/>
                      </a:lnTo>
                      <a:lnTo>
                        <a:pt x="2167850" y="2057392"/>
                      </a:lnTo>
                      <a:lnTo>
                        <a:pt x="2163521" y="2054731"/>
                      </a:lnTo>
                      <a:lnTo>
                        <a:pt x="2163521" y="2057392"/>
                      </a:lnTo>
                      <a:lnTo>
                        <a:pt x="2150533" y="2052069"/>
                      </a:lnTo>
                      <a:lnTo>
                        <a:pt x="2146203" y="2065378"/>
                      </a:lnTo>
                      <a:lnTo>
                        <a:pt x="2143730" y="2060815"/>
                      </a:lnTo>
                      <a:lnTo>
                        <a:pt x="2144039" y="2060054"/>
                      </a:lnTo>
                      <a:lnTo>
                        <a:pt x="2143317" y="2060054"/>
                      </a:lnTo>
                      <a:lnTo>
                        <a:pt x="2141874" y="2057392"/>
                      </a:lnTo>
                      <a:lnTo>
                        <a:pt x="2135380" y="2054731"/>
                      </a:lnTo>
                      <a:lnTo>
                        <a:pt x="2131051" y="2054731"/>
                      </a:lnTo>
                      <a:lnTo>
                        <a:pt x="2135380" y="2060054"/>
                      </a:lnTo>
                      <a:lnTo>
                        <a:pt x="2143317" y="2060054"/>
                      </a:lnTo>
                      <a:lnTo>
                        <a:pt x="2143730" y="2060815"/>
                      </a:lnTo>
                      <a:lnTo>
                        <a:pt x="2141874" y="2065378"/>
                      </a:lnTo>
                      <a:lnTo>
                        <a:pt x="2150533" y="2076025"/>
                      </a:lnTo>
                      <a:lnTo>
                        <a:pt x="2152698" y="2076025"/>
                      </a:lnTo>
                      <a:lnTo>
                        <a:pt x="2152698" y="2070701"/>
                      </a:lnTo>
                      <a:lnTo>
                        <a:pt x="2170015" y="2078687"/>
                      </a:lnTo>
                      <a:lnTo>
                        <a:pt x="2172180" y="2078687"/>
                      </a:lnTo>
                      <a:lnTo>
                        <a:pt x="2174345" y="2078687"/>
                      </a:lnTo>
                      <a:lnTo>
                        <a:pt x="2180839" y="2078687"/>
                      </a:lnTo>
                      <a:lnTo>
                        <a:pt x="2172180" y="2089334"/>
                      </a:lnTo>
                      <a:lnTo>
                        <a:pt x="2174345" y="2097320"/>
                      </a:lnTo>
                      <a:lnTo>
                        <a:pt x="2170015" y="2097320"/>
                      </a:lnTo>
                      <a:lnTo>
                        <a:pt x="2172180" y="2099981"/>
                      </a:lnTo>
                      <a:lnTo>
                        <a:pt x="2167850" y="2097320"/>
                      </a:lnTo>
                      <a:lnTo>
                        <a:pt x="2163521" y="2099981"/>
                      </a:lnTo>
                      <a:lnTo>
                        <a:pt x="2167850" y="2099981"/>
                      </a:lnTo>
                      <a:lnTo>
                        <a:pt x="2163521" y="2102643"/>
                      </a:lnTo>
                      <a:lnTo>
                        <a:pt x="2167850" y="2102643"/>
                      </a:lnTo>
                      <a:lnTo>
                        <a:pt x="2167850" y="2099981"/>
                      </a:lnTo>
                      <a:lnTo>
                        <a:pt x="2170015" y="2099981"/>
                      </a:lnTo>
                      <a:lnTo>
                        <a:pt x="2170015" y="2102643"/>
                      </a:lnTo>
                      <a:lnTo>
                        <a:pt x="2174345" y="2099981"/>
                      </a:lnTo>
                      <a:lnTo>
                        <a:pt x="2178674" y="2089334"/>
                      </a:lnTo>
                      <a:lnTo>
                        <a:pt x="2183003" y="2086672"/>
                      </a:lnTo>
                      <a:lnTo>
                        <a:pt x="2183003" y="2091996"/>
                      </a:lnTo>
                      <a:lnTo>
                        <a:pt x="2183003" y="2097320"/>
                      </a:lnTo>
                      <a:lnTo>
                        <a:pt x="2187333" y="2099981"/>
                      </a:lnTo>
                      <a:lnTo>
                        <a:pt x="2183003" y="2102643"/>
                      </a:lnTo>
                      <a:lnTo>
                        <a:pt x="2187333" y="2107967"/>
                      </a:lnTo>
                      <a:lnTo>
                        <a:pt x="2187333" y="2102643"/>
                      </a:lnTo>
                      <a:lnTo>
                        <a:pt x="2187333" y="2099981"/>
                      </a:lnTo>
                      <a:lnTo>
                        <a:pt x="2189497" y="2097320"/>
                      </a:lnTo>
                      <a:lnTo>
                        <a:pt x="2183003" y="2097320"/>
                      </a:lnTo>
                      <a:lnTo>
                        <a:pt x="2187333" y="2086672"/>
                      </a:lnTo>
                      <a:lnTo>
                        <a:pt x="2183003" y="2086672"/>
                      </a:lnTo>
                      <a:lnTo>
                        <a:pt x="2191662" y="2078687"/>
                      </a:lnTo>
                      <a:lnTo>
                        <a:pt x="2191662" y="2081349"/>
                      </a:lnTo>
                      <a:lnTo>
                        <a:pt x="2195992" y="2078687"/>
                      </a:lnTo>
                      <a:lnTo>
                        <a:pt x="2195992" y="2068040"/>
                      </a:lnTo>
                      <a:lnTo>
                        <a:pt x="2208980" y="2065378"/>
                      </a:lnTo>
                      <a:lnTo>
                        <a:pt x="2217639" y="2070701"/>
                      </a:lnTo>
                      <a:lnTo>
                        <a:pt x="2226297" y="2070701"/>
                      </a:lnTo>
                      <a:lnTo>
                        <a:pt x="2226297" y="2068040"/>
                      </a:lnTo>
                      <a:lnTo>
                        <a:pt x="2241450" y="2057392"/>
                      </a:lnTo>
                      <a:lnTo>
                        <a:pt x="2245780" y="2052069"/>
                      </a:lnTo>
                      <a:lnTo>
                        <a:pt x="2250109" y="2041422"/>
                      </a:lnTo>
                      <a:lnTo>
                        <a:pt x="2252274" y="2036098"/>
                      </a:lnTo>
                      <a:lnTo>
                        <a:pt x="2269591" y="2033436"/>
                      </a:lnTo>
                      <a:lnTo>
                        <a:pt x="2278250" y="2041422"/>
                      </a:lnTo>
                      <a:lnTo>
                        <a:pt x="2280415" y="2052069"/>
                      </a:lnTo>
                      <a:lnTo>
                        <a:pt x="2280415" y="2057392"/>
                      </a:lnTo>
                      <a:lnTo>
                        <a:pt x="2278250" y="2086672"/>
                      </a:lnTo>
                      <a:lnTo>
                        <a:pt x="2282580" y="2102643"/>
                      </a:lnTo>
                      <a:lnTo>
                        <a:pt x="2280415" y="2113290"/>
                      </a:lnTo>
                      <a:lnTo>
                        <a:pt x="2280415" y="2126599"/>
                      </a:lnTo>
                      <a:lnTo>
                        <a:pt x="2278250" y="2126599"/>
                      </a:lnTo>
                      <a:lnTo>
                        <a:pt x="2273921" y="2134585"/>
                      </a:lnTo>
                      <a:lnTo>
                        <a:pt x="2278250" y="2131923"/>
                      </a:lnTo>
                      <a:lnTo>
                        <a:pt x="2278250" y="2134585"/>
                      </a:lnTo>
                      <a:lnTo>
                        <a:pt x="2278250" y="2137247"/>
                      </a:lnTo>
                      <a:lnTo>
                        <a:pt x="2278250" y="2155879"/>
                      </a:lnTo>
                      <a:lnTo>
                        <a:pt x="2271756" y="2163865"/>
                      </a:lnTo>
                      <a:lnTo>
                        <a:pt x="2260933" y="2169188"/>
                      </a:lnTo>
                      <a:lnTo>
                        <a:pt x="2252274" y="2169188"/>
                      </a:lnTo>
                      <a:lnTo>
                        <a:pt x="2234956" y="2171850"/>
                      </a:lnTo>
                      <a:lnTo>
                        <a:pt x="2224133" y="2169188"/>
                      </a:lnTo>
                      <a:lnTo>
                        <a:pt x="2215474" y="2171850"/>
                      </a:lnTo>
                      <a:lnTo>
                        <a:pt x="2208980" y="2169188"/>
                      </a:lnTo>
                      <a:lnTo>
                        <a:pt x="2204650" y="2169188"/>
                      </a:lnTo>
                      <a:lnTo>
                        <a:pt x="2198156" y="2169188"/>
                      </a:lnTo>
                      <a:lnTo>
                        <a:pt x="2189497" y="2158541"/>
                      </a:lnTo>
                      <a:lnTo>
                        <a:pt x="2180839" y="2153217"/>
                      </a:lnTo>
                      <a:lnTo>
                        <a:pt x="2172180" y="2153217"/>
                      </a:lnTo>
                      <a:lnTo>
                        <a:pt x="2172180" y="2147894"/>
                      </a:lnTo>
                      <a:lnTo>
                        <a:pt x="2170015" y="2155879"/>
                      </a:lnTo>
                      <a:lnTo>
                        <a:pt x="2163521" y="2153217"/>
                      </a:lnTo>
                      <a:lnTo>
                        <a:pt x="2154862" y="2153217"/>
                      </a:lnTo>
                      <a:lnTo>
                        <a:pt x="2152698" y="2155879"/>
                      </a:lnTo>
                      <a:lnTo>
                        <a:pt x="2152698" y="2158541"/>
                      </a:lnTo>
                      <a:lnTo>
                        <a:pt x="2144039" y="2158541"/>
                      </a:lnTo>
                      <a:lnTo>
                        <a:pt x="2141874" y="2158541"/>
                      </a:lnTo>
                      <a:lnTo>
                        <a:pt x="2124557" y="2158541"/>
                      </a:lnTo>
                      <a:lnTo>
                        <a:pt x="2107239" y="2158541"/>
                      </a:lnTo>
                      <a:lnTo>
                        <a:pt x="2107239" y="2163865"/>
                      </a:lnTo>
                      <a:lnTo>
                        <a:pt x="2115898" y="2163865"/>
                      </a:lnTo>
                      <a:lnTo>
                        <a:pt x="2115898" y="2166526"/>
                      </a:lnTo>
                      <a:lnTo>
                        <a:pt x="2113733" y="2166526"/>
                      </a:lnTo>
                      <a:lnTo>
                        <a:pt x="2105074" y="2166526"/>
                      </a:lnTo>
                      <a:lnTo>
                        <a:pt x="2098580" y="2169188"/>
                      </a:lnTo>
                      <a:lnTo>
                        <a:pt x="2113733" y="2166526"/>
                      </a:lnTo>
                      <a:lnTo>
                        <a:pt x="2115898" y="2167857"/>
                      </a:lnTo>
                      <a:lnTo>
                        <a:pt x="2115898" y="2169188"/>
                      </a:lnTo>
                      <a:lnTo>
                        <a:pt x="2118062" y="2169188"/>
                      </a:lnTo>
                      <a:lnTo>
                        <a:pt x="2115898" y="2167857"/>
                      </a:lnTo>
                      <a:lnTo>
                        <a:pt x="2115898" y="2166526"/>
                      </a:lnTo>
                      <a:lnTo>
                        <a:pt x="2118062" y="2163865"/>
                      </a:lnTo>
                      <a:lnTo>
                        <a:pt x="2122392" y="2163865"/>
                      </a:lnTo>
                      <a:lnTo>
                        <a:pt x="2152698" y="2163865"/>
                      </a:lnTo>
                      <a:lnTo>
                        <a:pt x="2159192" y="2158541"/>
                      </a:lnTo>
                      <a:lnTo>
                        <a:pt x="2167850" y="2166526"/>
                      </a:lnTo>
                      <a:lnTo>
                        <a:pt x="2174345" y="2166526"/>
                      </a:lnTo>
                      <a:lnTo>
                        <a:pt x="2180839" y="2158541"/>
                      </a:lnTo>
                      <a:lnTo>
                        <a:pt x="2187333" y="2163865"/>
                      </a:lnTo>
                      <a:lnTo>
                        <a:pt x="2191662" y="2171850"/>
                      </a:lnTo>
                      <a:lnTo>
                        <a:pt x="2237121" y="2179835"/>
                      </a:lnTo>
                      <a:lnTo>
                        <a:pt x="2237121" y="2198468"/>
                      </a:lnTo>
                      <a:lnTo>
                        <a:pt x="2234956" y="2201130"/>
                      </a:lnTo>
                      <a:lnTo>
                        <a:pt x="2215474" y="2198468"/>
                      </a:lnTo>
                      <a:lnTo>
                        <a:pt x="2213309" y="2198468"/>
                      </a:lnTo>
                      <a:lnTo>
                        <a:pt x="2213309" y="2201130"/>
                      </a:lnTo>
                      <a:lnTo>
                        <a:pt x="2206815" y="2209115"/>
                      </a:lnTo>
                      <a:lnTo>
                        <a:pt x="2183003" y="2219762"/>
                      </a:lnTo>
                      <a:lnTo>
                        <a:pt x="2180839" y="2215770"/>
                      </a:lnTo>
                      <a:lnTo>
                        <a:pt x="2180839" y="2214439"/>
                      </a:lnTo>
                      <a:lnTo>
                        <a:pt x="2180117" y="2214439"/>
                      </a:lnTo>
                      <a:lnTo>
                        <a:pt x="2178674" y="2211777"/>
                      </a:lnTo>
                      <a:lnTo>
                        <a:pt x="2174345" y="2214439"/>
                      </a:lnTo>
                      <a:lnTo>
                        <a:pt x="2180117" y="2214439"/>
                      </a:lnTo>
                      <a:lnTo>
                        <a:pt x="2180839" y="2215770"/>
                      </a:lnTo>
                      <a:lnTo>
                        <a:pt x="2180839" y="2219762"/>
                      </a:lnTo>
                      <a:lnTo>
                        <a:pt x="2161356" y="2222424"/>
                      </a:lnTo>
                      <a:lnTo>
                        <a:pt x="2161356" y="2225086"/>
                      </a:lnTo>
                      <a:lnTo>
                        <a:pt x="2159192" y="2225086"/>
                      </a:lnTo>
                      <a:lnTo>
                        <a:pt x="2154862" y="2227748"/>
                      </a:lnTo>
                      <a:lnTo>
                        <a:pt x="2174345" y="2222424"/>
                      </a:lnTo>
                      <a:lnTo>
                        <a:pt x="2180839" y="2222424"/>
                      </a:lnTo>
                      <a:lnTo>
                        <a:pt x="2180839" y="2225086"/>
                      </a:lnTo>
                      <a:lnTo>
                        <a:pt x="2183003" y="2219762"/>
                      </a:lnTo>
                      <a:lnTo>
                        <a:pt x="2206815" y="2211777"/>
                      </a:lnTo>
                      <a:lnTo>
                        <a:pt x="2206815" y="2214439"/>
                      </a:lnTo>
                      <a:lnTo>
                        <a:pt x="2206815" y="2219762"/>
                      </a:lnTo>
                      <a:lnTo>
                        <a:pt x="2200321" y="2225086"/>
                      </a:lnTo>
                      <a:lnTo>
                        <a:pt x="2200321" y="2227748"/>
                      </a:lnTo>
                      <a:lnTo>
                        <a:pt x="2204650" y="2227748"/>
                      </a:lnTo>
                      <a:lnTo>
                        <a:pt x="2204650" y="2233071"/>
                      </a:lnTo>
                      <a:lnTo>
                        <a:pt x="2195992" y="2235733"/>
                      </a:lnTo>
                      <a:lnTo>
                        <a:pt x="2200321" y="2235733"/>
                      </a:lnTo>
                      <a:lnTo>
                        <a:pt x="2206815" y="2233071"/>
                      </a:lnTo>
                      <a:lnTo>
                        <a:pt x="2208980" y="2233071"/>
                      </a:lnTo>
                      <a:lnTo>
                        <a:pt x="2208980" y="2227748"/>
                      </a:lnTo>
                      <a:lnTo>
                        <a:pt x="2200321" y="2225086"/>
                      </a:lnTo>
                      <a:lnTo>
                        <a:pt x="2206815" y="2222424"/>
                      </a:lnTo>
                      <a:lnTo>
                        <a:pt x="2208980" y="2222424"/>
                      </a:lnTo>
                      <a:lnTo>
                        <a:pt x="2206815" y="2214439"/>
                      </a:lnTo>
                      <a:lnTo>
                        <a:pt x="2213309" y="2203792"/>
                      </a:lnTo>
                      <a:lnTo>
                        <a:pt x="2217639" y="2201130"/>
                      </a:lnTo>
                      <a:lnTo>
                        <a:pt x="2224133" y="2201130"/>
                      </a:lnTo>
                      <a:lnTo>
                        <a:pt x="2224133" y="2203792"/>
                      </a:lnTo>
                      <a:lnTo>
                        <a:pt x="2224133" y="2211777"/>
                      </a:lnTo>
                      <a:lnTo>
                        <a:pt x="2219804" y="2222424"/>
                      </a:lnTo>
                      <a:lnTo>
                        <a:pt x="2224133" y="2219762"/>
                      </a:lnTo>
                      <a:lnTo>
                        <a:pt x="2226297" y="2214439"/>
                      </a:lnTo>
                      <a:lnTo>
                        <a:pt x="2224133" y="2203792"/>
                      </a:lnTo>
                      <a:lnTo>
                        <a:pt x="2234956" y="2203792"/>
                      </a:lnTo>
                      <a:lnTo>
                        <a:pt x="2241450" y="2201130"/>
                      </a:lnTo>
                      <a:lnTo>
                        <a:pt x="2243615" y="2182497"/>
                      </a:lnTo>
                      <a:lnTo>
                        <a:pt x="2245780" y="2179835"/>
                      </a:lnTo>
                      <a:lnTo>
                        <a:pt x="2258768" y="2179835"/>
                      </a:lnTo>
                      <a:lnTo>
                        <a:pt x="2278250" y="2171850"/>
                      </a:lnTo>
                      <a:lnTo>
                        <a:pt x="2289074" y="2169188"/>
                      </a:lnTo>
                      <a:lnTo>
                        <a:pt x="2289074" y="2177174"/>
                      </a:lnTo>
                      <a:lnTo>
                        <a:pt x="2273921" y="2203792"/>
                      </a:lnTo>
                      <a:lnTo>
                        <a:pt x="2252274" y="2227748"/>
                      </a:lnTo>
                      <a:lnTo>
                        <a:pt x="2245780" y="2227748"/>
                      </a:lnTo>
                      <a:lnTo>
                        <a:pt x="2237121" y="2243719"/>
                      </a:lnTo>
                      <a:lnTo>
                        <a:pt x="2226297" y="2238395"/>
                      </a:lnTo>
                      <a:lnTo>
                        <a:pt x="2219803" y="2238395"/>
                      </a:lnTo>
                      <a:lnTo>
                        <a:pt x="2219803" y="2243719"/>
                      </a:lnTo>
                      <a:lnTo>
                        <a:pt x="2226297" y="2238395"/>
                      </a:lnTo>
                      <a:lnTo>
                        <a:pt x="2232791" y="2243719"/>
                      </a:lnTo>
                      <a:lnTo>
                        <a:pt x="2232791" y="2249042"/>
                      </a:lnTo>
                      <a:lnTo>
                        <a:pt x="2217639" y="2259689"/>
                      </a:lnTo>
                      <a:lnTo>
                        <a:pt x="2198156" y="2283646"/>
                      </a:lnTo>
                      <a:lnTo>
                        <a:pt x="2191662" y="2280984"/>
                      </a:lnTo>
                      <a:lnTo>
                        <a:pt x="2187333" y="2280984"/>
                      </a:lnTo>
                      <a:lnTo>
                        <a:pt x="2174345" y="2275660"/>
                      </a:lnTo>
                      <a:lnTo>
                        <a:pt x="2167850" y="2275660"/>
                      </a:lnTo>
                      <a:lnTo>
                        <a:pt x="2161356" y="2275660"/>
                      </a:lnTo>
                      <a:lnTo>
                        <a:pt x="2150533" y="2275660"/>
                      </a:lnTo>
                      <a:lnTo>
                        <a:pt x="2146203" y="2270337"/>
                      </a:lnTo>
                      <a:lnTo>
                        <a:pt x="2144039" y="2270337"/>
                      </a:lnTo>
                      <a:lnTo>
                        <a:pt x="2133215" y="2267675"/>
                      </a:lnTo>
                      <a:lnTo>
                        <a:pt x="2115898" y="2267675"/>
                      </a:lnTo>
                      <a:lnTo>
                        <a:pt x="2109404" y="2270337"/>
                      </a:lnTo>
                      <a:lnTo>
                        <a:pt x="2098580" y="2275660"/>
                      </a:lnTo>
                      <a:lnTo>
                        <a:pt x="2089921" y="2270337"/>
                      </a:lnTo>
                      <a:lnTo>
                        <a:pt x="2087757" y="2270337"/>
                      </a:lnTo>
                      <a:lnTo>
                        <a:pt x="2085592" y="2270337"/>
                      </a:lnTo>
                      <a:lnTo>
                        <a:pt x="2076933" y="2267675"/>
                      </a:lnTo>
                      <a:lnTo>
                        <a:pt x="2070439" y="2265013"/>
                      </a:lnTo>
                      <a:lnTo>
                        <a:pt x="2068274" y="2265013"/>
                      </a:lnTo>
                      <a:lnTo>
                        <a:pt x="2063945" y="2259689"/>
                      </a:lnTo>
                      <a:lnTo>
                        <a:pt x="2061780" y="2265013"/>
                      </a:lnTo>
                      <a:lnTo>
                        <a:pt x="2061780" y="2275660"/>
                      </a:lnTo>
                      <a:lnTo>
                        <a:pt x="2059616" y="2280984"/>
                      </a:lnTo>
                      <a:lnTo>
                        <a:pt x="2053121" y="2278322"/>
                      </a:lnTo>
                      <a:lnTo>
                        <a:pt x="2050957" y="2278322"/>
                      </a:lnTo>
                      <a:lnTo>
                        <a:pt x="2046627" y="2280984"/>
                      </a:lnTo>
                      <a:lnTo>
                        <a:pt x="2046627" y="2278322"/>
                      </a:lnTo>
                      <a:lnTo>
                        <a:pt x="2044463" y="2280984"/>
                      </a:lnTo>
                      <a:lnTo>
                        <a:pt x="2044463" y="2275660"/>
                      </a:lnTo>
                      <a:lnTo>
                        <a:pt x="2042298" y="2265013"/>
                      </a:lnTo>
                      <a:lnTo>
                        <a:pt x="2036303" y="2260099"/>
                      </a:lnTo>
                      <a:lnTo>
                        <a:pt x="2036886" y="2259024"/>
                      </a:lnTo>
                      <a:lnTo>
                        <a:pt x="2042298" y="2249042"/>
                      </a:lnTo>
                      <a:lnTo>
                        <a:pt x="2035804" y="2254366"/>
                      </a:lnTo>
                      <a:lnTo>
                        <a:pt x="2035804" y="2257028"/>
                      </a:lnTo>
                      <a:lnTo>
                        <a:pt x="2033639" y="2254366"/>
                      </a:lnTo>
                      <a:lnTo>
                        <a:pt x="2035213" y="2262109"/>
                      </a:lnTo>
                      <a:lnTo>
                        <a:pt x="2033639" y="2265013"/>
                      </a:lnTo>
                      <a:lnTo>
                        <a:pt x="2035804" y="2265013"/>
                      </a:lnTo>
                      <a:lnTo>
                        <a:pt x="2042298" y="2267675"/>
                      </a:lnTo>
                      <a:lnTo>
                        <a:pt x="2042298" y="2270337"/>
                      </a:lnTo>
                      <a:lnTo>
                        <a:pt x="2042298" y="2275660"/>
                      </a:lnTo>
                      <a:lnTo>
                        <a:pt x="2042298" y="2280984"/>
                      </a:lnTo>
                      <a:lnTo>
                        <a:pt x="2046627" y="2283646"/>
                      </a:lnTo>
                      <a:lnTo>
                        <a:pt x="2050957" y="2294293"/>
                      </a:lnTo>
                      <a:lnTo>
                        <a:pt x="2061780" y="2299616"/>
                      </a:lnTo>
                      <a:lnTo>
                        <a:pt x="2055286" y="2304940"/>
                      </a:lnTo>
                      <a:lnTo>
                        <a:pt x="2053121" y="2304940"/>
                      </a:lnTo>
                      <a:lnTo>
                        <a:pt x="2050957" y="2302278"/>
                      </a:lnTo>
                      <a:lnTo>
                        <a:pt x="2044463" y="2310264"/>
                      </a:lnTo>
                      <a:lnTo>
                        <a:pt x="2035804" y="2304940"/>
                      </a:lnTo>
                      <a:lnTo>
                        <a:pt x="2022816" y="2312925"/>
                      </a:lnTo>
                      <a:lnTo>
                        <a:pt x="2018486" y="2310264"/>
                      </a:lnTo>
                      <a:lnTo>
                        <a:pt x="2016322" y="2310264"/>
                      </a:lnTo>
                      <a:lnTo>
                        <a:pt x="2009827" y="2315587"/>
                      </a:lnTo>
                      <a:lnTo>
                        <a:pt x="2007663" y="2312925"/>
                      </a:lnTo>
                      <a:lnTo>
                        <a:pt x="2007663" y="2315587"/>
                      </a:lnTo>
                      <a:lnTo>
                        <a:pt x="2009827" y="2315587"/>
                      </a:lnTo>
                      <a:lnTo>
                        <a:pt x="2007663" y="2326235"/>
                      </a:lnTo>
                      <a:lnTo>
                        <a:pt x="2005498" y="2358176"/>
                      </a:lnTo>
                      <a:lnTo>
                        <a:pt x="1986016" y="2368823"/>
                      </a:lnTo>
                      <a:lnTo>
                        <a:pt x="1977357" y="2368823"/>
                      </a:lnTo>
                      <a:lnTo>
                        <a:pt x="1973028" y="2366162"/>
                      </a:lnTo>
                      <a:lnTo>
                        <a:pt x="1973028" y="2368823"/>
                      </a:lnTo>
                      <a:lnTo>
                        <a:pt x="1964369" y="2371485"/>
                      </a:lnTo>
                      <a:lnTo>
                        <a:pt x="1962204" y="2371485"/>
                      </a:lnTo>
                      <a:lnTo>
                        <a:pt x="1953545" y="2368823"/>
                      </a:lnTo>
                      <a:lnTo>
                        <a:pt x="1944887" y="2350191"/>
                      </a:lnTo>
                      <a:lnTo>
                        <a:pt x="1940557" y="2347529"/>
                      </a:lnTo>
                      <a:lnTo>
                        <a:pt x="1936228" y="2347529"/>
                      </a:lnTo>
                      <a:lnTo>
                        <a:pt x="1934063" y="2347529"/>
                      </a:lnTo>
                      <a:lnTo>
                        <a:pt x="1925404" y="2350191"/>
                      </a:lnTo>
                      <a:lnTo>
                        <a:pt x="1918910" y="2360838"/>
                      </a:lnTo>
                      <a:lnTo>
                        <a:pt x="1895098" y="2344867"/>
                      </a:lnTo>
                      <a:lnTo>
                        <a:pt x="1895098" y="2339544"/>
                      </a:lnTo>
                      <a:lnTo>
                        <a:pt x="1888604" y="2334220"/>
                      </a:lnTo>
                      <a:lnTo>
                        <a:pt x="1879946" y="2331558"/>
                      </a:lnTo>
                      <a:lnTo>
                        <a:pt x="1882110" y="2326235"/>
                      </a:lnTo>
                      <a:lnTo>
                        <a:pt x="1888604" y="2320911"/>
                      </a:lnTo>
                      <a:lnTo>
                        <a:pt x="1888604" y="2312925"/>
                      </a:lnTo>
                      <a:lnTo>
                        <a:pt x="1890769" y="2312925"/>
                      </a:lnTo>
                      <a:lnTo>
                        <a:pt x="1897263" y="2312925"/>
                      </a:lnTo>
                      <a:lnTo>
                        <a:pt x="1895098" y="2299616"/>
                      </a:lnTo>
                      <a:lnTo>
                        <a:pt x="1897263" y="2299616"/>
                      </a:lnTo>
                      <a:lnTo>
                        <a:pt x="1895098" y="2294293"/>
                      </a:lnTo>
                      <a:lnTo>
                        <a:pt x="1897263" y="2291631"/>
                      </a:lnTo>
                      <a:lnTo>
                        <a:pt x="1897263" y="2294293"/>
                      </a:lnTo>
                      <a:lnTo>
                        <a:pt x="1899428" y="2288969"/>
                      </a:lnTo>
                      <a:lnTo>
                        <a:pt x="1903757" y="2294293"/>
                      </a:lnTo>
                      <a:lnTo>
                        <a:pt x="1903757" y="2299616"/>
                      </a:lnTo>
                      <a:lnTo>
                        <a:pt x="1908087" y="2299616"/>
                      </a:lnTo>
                      <a:lnTo>
                        <a:pt x="1912416" y="2294293"/>
                      </a:lnTo>
                      <a:lnTo>
                        <a:pt x="1908087" y="2283646"/>
                      </a:lnTo>
                      <a:lnTo>
                        <a:pt x="1923240" y="2280984"/>
                      </a:lnTo>
                      <a:lnTo>
                        <a:pt x="1931898" y="2275660"/>
                      </a:lnTo>
                      <a:lnTo>
                        <a:pt x="1934063" y="2275660"/>
                      </a:lnTo>
                      <a:lnTo>
                        <a:pt x="1940557" y="2275660"/>
                      </a:lnTo>
                      <a:lnTo>
                        <a:pt x="1944887" y="2275660"/>
                      </a:lnTo>
                      <a:lnTo>
                        <a:pt x="1944887" y="2270337"/>
                      </a:lnTo>
                      <a:lnTo>
                        <a:pt x="1942722" y="2265013"/>
                      </a:lnTo>
                      <a:lnTo>
                        <a:pt x="1936228" y="2257028"/>
                      </a:lnTo>
                      <a:lnTo>
                        <a:pt x="1934063" y="2246380"/>
                      </a:lnTo>
                      <a:lnTo>
                        <a:pt x="1931898" y="2246380"/>
                      </a:lnTo>
                      <a:lnTo>
                        <a:pt x="1923240" y="2249042"/>
                      </a:lnTo>
                      <a:lnTo>
                        <a:pt x="1918910" y="2238395"/>
                      </a:lnTo>
                      <a:lnTo>
                        <a:pt x="1912416" y="2222424"/>
                      </a:lnTo>
                      <a:lnTo>
                        <a:pt x="1908087" y="2211777"/>
                      </a:lnTo>
                      <a:lnTo>
                        <a:pt x="1905922" y="2211777"/>
                      </a:lnTo>
                      <a:lnTo>
                        <a:pt x="1899428" y="2209115"/>
                      </a:lnTo>
                      <a:lnTo>
                        <a:pt x="1905922" y="2201130"/>
                      </a:lnTo>
                      <a:lnTo>
                        <a:pt x="1903757" y="2193144"/>
                      </a:lnTo>
                      <a:lnTo>
                        <a:pt x="1899428" y="2190483"/>
                      </a:lnTo>
                      <a:lnTo>
                        <a:pt x="1882110" y="2177174"/>
                      </a:lnTo>
                      <a:lnTo>
                        <a:pt x="1871287" y="2182497"/>
                      </a:lnTo>
                      <a:lnTo>
                        <a:pt x="1869122" y="2182497"/>
                      </a:lnTo>
                      <a:lnTo>
                        <a:pt x="1851804" y="2187821"/>
                      </a:lnTo>
                      <a:lnTo>
                        <a:pt x="1845310" y="2187821"/>
                      </a:lnTo>
                      <a:lnTo>
                        <a:pt x="1843146" y="2187821"/>
                      </a:lnTo>
                      <a:lnTo>
                        <a:pt x="1836652" y="2187821"/>
                      </a:lnTo>
                      <a:lnTo>
                        <a:pt x="1832322" y="2190483"/>
                      </a:lnTo>
                      <a:lnTo>
                        <a:pt x="1825828" y="2198468"/>
                      </a:lnTo>
                      <a:lnTo>
                        <a:pt x="1823663" y="2198468"/>
                      </a:lnTo>
                      <a:lnTo>
                        <a:pt x="1821499" y="2198468"/>
                      </a:lnTo>
                      <a:lnTo>
                        <a:pt x="1815005" y="2201130"/>
                      </a:lnTo>
                      <a:lnTo>
                        <a:pt x="1815005" y="2198468"/>
                      </a:lnTo>
                      <a:lnTo>
                        <a:pt x="1812840" y="2198468"/>
                      </a:lnTo>
                      <a:lnTo>
                        <a:pt x="1812840" y="2201130"/>
                      </a:lnTo>
                      <a:lnTo>
                        <a:pt x="1812840" y="2203792"/>
                      </a:lnTo>
                      <a:lnTo>
                        <a:pt x="1806346" y="2209115"/>
                      </a:lnTo>
                      <a:lnTo>
                        <a:pt x="1797687" y="2209115"/>
                      </a:lnTo>
                      <a:lnTo>
                        <a:pt x="1795522" y="2209115"/>
                      </a:lnTo>
                      <a:lnTo>
                        <a:pt x="1795522" y="2203792"/>
                      </a:lnTo>
                      <a:lnTo>
                        <a:pt x="1789028" y="2201130"/>
                      </a:lnTo>
                      <a:lnTo>
                        <a:pt x="1786864" y="2198468"/>
                      </a:lnTo>
                      <a:lnTo>
                        <a:pt x="1789028" y="2193144"/>
                      </a:lnTo>
                      <a:lnTo>
                        <a:pt x="1782534" y="2198468"/>
                      </a:lnTo>
                      <a:lnTo>
                        <a:pt x="1780369" y="2198468"/>
                      </a:lnTo>
                      <a:lnTo>
                        <a:pt x="1778205" y="2193144"/>
                      </a:lnTo>
                      <a:lnTo>
                        <a:pt x="1778205" y="2190483"/>
                      </a:lnTo>
                      <a:lnTo>
                        <a:pt x="1771711" y="2182497"/>
                      </a:lnTo>
                      <a:lnTo>
                        <a:pt x="1771711" y="2179835"/>
                      </a:lnTo>
                      <a:lnTo>
                        <a:pt x="1771711" y="2177174"/>
                      </a:lnTo>
                      <a:lnTo>
                        <a:pt x="1771711" y="2171850"/>
                      </a:lnTo>
                      <a:lnTo>
                        <a:pt x="1771711" y="2169188"/>
                      </a:lnTo>
                      <a:lnTo>
                        <a:pt x="1760887" y="2169188"/>
                      </a:lnTo>
                      <a:lnTo>
                        <a:pt x="1752228" y="2166526"/>
                      </a:lnTo>
                      <a:lnTo>
                        <a:pt x="1752228" y="2163865"/>
                      </a:lnTo>
                      <a:lnTo>
                        <a:pt x="1752228" y="2147894"/>
                      </a:lnTo>
                      <a:lnTo>
                        <a:pt x="1752228" y="2137247"/>
                      </a:lnTo>
                      <a:lnTo>
                        <a:pt x="1752228" y="2131923"/>
                      </a:lnTo>
                      <a:lnTo>
                        <a:pt x="1752228" y="2126599"/>
                      </a:lnTo>
                      <a:lnTo>
                        <a:pt x="1752228" y="2126266"/>
                      </a:lnTo>
                      <a:lnTo>
                        <a:pt x="1751295" y="2126266"/>
                      </a:lnTo>
                      <a:lnTo>
                        <a:pt x="1749145" y="2126266"/>
                      </a:lnTo>
                      <a:lnTo>
                        <a:pt x="1742696" y="2123555"/>
                      </a:lnTo>
                      <a:lnTo>
                        <a:pt x="1740547" y="2123555"/>
                      </a:lnTo>
                      <a:lnTo>
                        <a:pt x="1738397" y="2123555"/>
                      </a:lnTo>
                      <a:lnTo>
                        <a:pt x="1731948" y="2123555"/>
                      </a:lnTo>
                      <a:lnTo>
                        <a:pt x="1723349" y="2120844"/>
                      </a:lnTo>
                      <a:lnTo>
                        <a:pt x="1712601" y="2115422"/>
                      </a:lnTo>
                      <a:lnTo>
                        <a:pt x="1706152" y="2115422"/>
                      </a:lnTo>
                      <a:lnTo>
                        <a:pt x="1684656" y="2123555"/>
                      </a:lnTo>
                      <a:lnTo>
                        <a:pt x="1676057" y="2120844"/>
                      </a:lnTo>
                      <a:lnTo>
                        <a:pt x="1676057" y="2123555"/>
                      </a:lnTo>
                      <a:lnTo>
                        <a:pt x="1676057" y="2131688"/>
                      </a:lnTo>
                      <a:lnTo>
                        <a:pt x="1669608" y="2137111"/>
                      </a:lnTo>
                      <a:lnTo>
                        <a:pt x="1667458" y="2145244"/>
                      </a:lnTo>
                      <a:lnTo>
                        <a:pt x="1661009" y="2147955"/>
                      </a:lnTo>
                      <a:lnTo>
                        <a:pt x="1656710" y="2142533"/>
                      </a:lnTo>
                      <a:lnTo>
                        <a:pt x="1652411" y="2145244"/>
                      </a:lnTo>
                      <a:lnTo>
                        <a:pt x="1650261" y="2145244"/>
                      </a:lnTo>
                      <a:lnTo>
                        <a:pt x="1652411" y="2153377"/>
                      </a:lnTo>
                      <a:lnTo>
                        <a:pt x="1648111" y="2153377"/>
                      </a:lnTo>
                      <a:lnTo>
                        <a:pt x="1643812" y="2156089"/>
                      </a:lnTo>
                      <a:lnTo>
                        <a:pt x="1641662" y="2156089"/>
                      </a:lnTo>
                      <a:lnTo>
                        <a:pt x="1630914" y="2158800"/>
                      </a:lnTo>
                      <a:lnTo>
                        <a:pt x="1626615" y="2158800"/>
                      </a:lnTo>
                      <a:lnTo>
                        <a:pt x="1626615" y="2166933"/>
                      </a:lnTo>
                      <a:lnTo>
                        <a:pt x="1626615" y="2172355"/>
                      </a:lnTo>
                      <a:lnTo>
                        <a:pt x="1624465" y="2172355"/>
                      </a:lnTo>
                      <a:lnTo>
                        <a:pt x="1622316" y="2169644"/>
                      </a:lnTo>
                      <a:lnTo>
                        <a:pt x="1618016" y="2172355"/>
                      </a:lnTo>
                      <a:lnTo>
                        <a:pt x="1615867" y="2177778"/>
                      </a:lnTo>
                      <a:lnTo>
                        <a:pt x="1605118" y="2183200"/>
                      </a:lnTo>
                      <a:lnTo>
                        <a:pt x="1598669" y="2180489"/>
                      </a:lnTo>
                      <a:lnTo>
                        <a:pt x="1594370" y="2177778"/>
                      </a:lnTo>
                      <a:lnTo>
                        <a:pt x="1585771" y="2183200"/>
                      </a:lnTo>
                      <a:lnTo>
                        <a:pt x="1579322" y="2188622"/>
                      </a:lnTo>
                      <a:lnTo>
                        <a:pt x="1579322" y="2191333"/>
                      </a:lnTo>
                      <a:lnTo>
                        <a:pt x="1568574" y="2199467"/>
                      </a:lnTo>
                      <a:lnTo>
                        <a:pt x="1566425" y="2202178"/>
                      </a:lnTo>
                      <a:lnTo>
                        <a:pt x="1562125" y="2202178"/>
                      </a:lnTo>
                      <a:lnTo>
                        <a:pt x="1559976" y="2202178"/>
                      </a:lnTo>
                      <a:lnTo>
                        <a:pt x="1557826" y="2204889"/>
                      </a:lnTo>
                      <a:lnTo>
                        <a:pt x="1544928" y="2210311"/>
                      </a:lnTo>
                      <a:lnTo>
                        <a:pt x="1540629" y="2210311"/>
                      </a:lnTo>
                      <a:lnTo>
                        <a:pt x="1536329" y="2204889"/>
                      </a:lnTo>
                      <a:lnTo>
                        <a:pt x="1525581" y="2202178"/>
                      </a:lnTo>
                      <a:lnTo>
                        <a:pt x="1523431" y="2202178"/>
                      </a:lnTo>
                      <a:lnTo>
                        <a:pt x="1516983" y="2210311"/>
                      </a:lnTo>
                      <a:lnTo>
                        <a:pt x="1514833" y="2210311"/>
                      </a:lnTo>
                      <a:lnTo>
                        <a:pt x="1495486" y="2191333"/>
                      </a:lnTo>
                      <a:lnTo>
                        <a:pt x="1491187" y="2191333"/>
                      </a:lnTo>
                      <a:lnTo>
                        <a:pt x="1495486" y="2202178"/>
                      </a:lnTo>
                      <a:lnTo>
                        <a:pt x="1495486" y="2210311"/>
                      </a:lnTo>
                      <a:lnTo>
                        <a:pt x="1495486" y="2221156"/>
                      </a:lnTo>
                      <a:lnTo>
                        <a:pt x="1495486" y="2223867"/>
                      </a:lnTo>
                      <a:lnTo>
                        <a:pt x="1491187" y="2226578"/>
                      </a:lnTo>
                      <a:lnTo>
                        <a:pt x="1484738" y="2226578"/>
                      </a:lnTo>
                      <a:lnTo>
                        <a:pt x="1480438" y="2221156"/>
                      </a:lnTo>
                      <a:lnTo>
                        <a:pt x="1478289" y="2210311"/>
                      </a:lnTo>
                      <a:lnTo>
                        <a:pt x="1471840" y="2191333"/>
                      </a:lnTo>
                      <a:lnTo>
                        <a:pt x="1476139" y="2183200"/>
                      </a:lnTo>
                      <a:lnTo>
                        <a:pt x="1471840" y="2183200"/>
                      </a:lnTo>
                      <a:lnTo>
                        <a:pt x="1471840" y="2177778"/>
                      </a:lnTo>
                      <a:lnTo>
                        <a:pt x="1471840" y="2172355"/>
                      </a:lnTo>
                      <a:lnTo>
                        <a:pt x="1476139" y="2172355"/>
                      </a:lnTo>
                      <a:lnTo>
                        <a:pt x="1476139" y="2169644"/>
                      </a:lnTo>
                      <a:lnTo>
                        <a:pt x="1471840" y="2166933"/>
                      </a:lnTo>
                      <a:lnTo>
                        <a:pt x="1471840" y="2158800"/>
                      </a:lnTo>
                      <a:lnTo>
                        <a:pt x="1476139" y="2156089"/>
                      </a:lnTo>
                      <a:lnTo>
                        <a:pt x="1480438" y="2158800"/>
                      </a:lnTo>
                      <a:lnTo>
                        <a:pt x="1480438" y="2147955"/>
                      </a:lnTo>
                      <a:lnTo>
                        <a:pt x="1484738" y="2153377"/>
                      </a:lnTo>
                      <a:lnTo>
                        <a:pt x="1489037" y="2145244"/>
                      </a:lnTo>
                      <a:lnTo>
                        <a:pt x="1486887" y="2137111"/>
                      </a:lnTo>
                      <a:lnTo>
                        <a:pt x="1478289" y="2137111"/>
                      </a:lnTo>
                      <a:lnTo>
                        <a:pt x="1478289" y="2134399"/>
                      </a:lnTo>
                      <a:lnTo>
                        <a:pt x="1469690" y="2137111"/>
                      </a:lnTo>
                      <a:lnTo>
                        <a:pt x="1463241" y="2134399"/>
                      </a:lnTo>
                      <a:lnTo>
                        <a:pt x="1467540" y="2115422"/>
                      </a:lnTo>
                      <a:lnTo>
                        <a:pt x="1463241" y="2109999"/>
                      </a:lnTo>
                      <a:lnTo>
                        <a:pt x="1454643" y="2101866"/>
                      </a:lnTo>
                      <a:lnTo>
                        <a:pt x="1458942" y="2096444"/>
                      </a:lnTo>
                      <a:lnTo>
                        <a:pt x="1463241" y="2088310"/>
                      </a:lnTo>
                      <a:lnTo>
                        <a:pt x="1461091" y="2085599"/>
                      </a:lnTo>
                      <a:lnTo>
                        <a:pt x="1463241" y="2080177"/>
                      </a:lnTo>
                      <a:lnTo>
                        <a:pt x="1461091" y="2077466"/>
                      </a:lnTo>
                      <a:lnTo>
                        <a:pt x="1458942" y="2077466"/>
                      </a:lnTo>
                      <a:lnTo>
                        <a:pt x="1458942" y="2074754"/>
                      </a:lnTo>
                      <a:lnTo>
                        <a:pt x="1454643" y="2074754"/>
                      </a:lnTo>
                      <a:lnTo>
                        <a:pt x="1454643" y="2069332"/>
                      </a:lnTo>
                      <a:lnTo>
                        <a:pt x="1450343" y="2074754"/>
                      </a:lnTo>
                      <a:lnTo>
                        <a:pt x="1443894" y="2063910"/>
                      </a:lnTo>
                      <a:lnTo>
                        <a:pt x="1443894" y="2055776"/>
                      </a:lnTo>
                      <a:lnTo>
                        <a:pt x="1441745" y="2055776"/>
                      </a:lnTo>
                      <a:lnTo>
                        <a:pt x="1430996" y="2063910"/>
                      </a:lnTo>
                      <a:lnTo>
                        <a:pt x="1426697" y="2058488"/>
                      </a:lnTo>
                      <a:lnTo>
                        <a:pt x="1426697" y="2055776"/>
                      </a:lnTo>
                      <a:lnTo>
                        <a:pt x="1418098" y="2055776"/>
                      </a:lnTo>
                      <a:lnTo>
                        <a:pt x="1413799" y="2055776"/>
                      </a:lnTo>
                      <a:lnTo>
                        <a:pt x="1396602" y="2039510"/>
                      </a:lnTo>
                      <a:lnTo>
                        <a:pt x="1394452" y="2039510"/>
                      </a:lnTo>
                      <a:lnTo>
                        <a:pt x="1394452" y="2034087"/>
                      </a:lnTo>
                      <a:lnTo>
                        <a:pt x="1394452" y="2028665"/>
                      </a:lnTo>
                      <a:lnTo>
                        <a:pt x="1390153" y="2017821"/>
                      </a:lnTo>
                      <a:lnTo>
                        <a:pt x="1385854" y="2012398"/>
                      </a:lnTo>
                      <a:lnTo>
                        <a:pt x="1390153" y="2009687"/>
                      </a:lnTo>
                      <a:lnTo>
                        <a:pt x="1388003" y="2001554"/>
                      </a:lnTo>
                      <a:lnTo>
                        <a:pt x="1377255" y="1985287"/>
                      </a:lnTo>
                      <a:lnTo>
                        <a:pt x="1372956" y="1982576"/>
                      </a:lnTo>
                      <a:lnTo>
                        <a:pt x="1368656" y="1987998"/>
                      </a:lnTo>
                      <a:lnTo>
                        <a:pt x="1360058" y="1971731"/>
                      </a:lnTo>
                      <a:lnTo>
                        <a:pt x="1360058" y="1966309"/>
                      </a:lnTo>
                      <a:lnTo>
                        <a:pt x="1353609" y="1960887"/>
                      </a:lnTo>
                      <a:lnTo>
                        <a:pt x="1360058" y="1960887"/>
                      </a:lnTo>
                      <a:lnTo>
                        <a:pt x="1362207" y="1950042"/>
                      </a:lnTo>
                      <a:lnTo>
                        <a:pt x="1364357" y="1950042"/>
                      </a:lnTo>
                      <a:lnTo>
                        <a:pt x="1370806" y="1941909"/>
                      </a:lnTo>
                      <a:lnTo>
                        <a:pt x="1372956" y="1941909"/>
                      </a:lnTo>
                      <a:lnTo>
                        <a:pt x="1377255" y="1944620"/>
                      </a:lnTo>
                      <a:lnTo>
                        <a:pt x="1381554" y="1939198"/>
                      </a:lnTo>
                      <a:lnTo>
                        <a:pt x="1388003" y="1950042"/>
                      </a:lnTo>
                      <a:lnTo>
                        <a:pt x="1381554" y="1960887"/>
                      </a:lnTo>
                      <a:lnTo>
                        <a:pt x="1385854" y="1960887"/>
                      </a:lnTo>
                      <a:lnTo>
                        <a:pt x="1396602" y="1982576"/>
                      </a:lnTo>
                      <a:lnTo>
                        <a:pt x="1398752" y="1987998"/>
                      </a:lnTo>
                      <a:lnTo>
                        <a:pt x="1400901" y="1987998"/>
                      </a:lnTo>
                      <a:lnTo>
                        <a:pt x="1407350" y="1987998"/>
                      </a:lnTo>
                      <a:lnTo>
                        <a:pt x="1413799" y="1985287"/>
                      </a:lnTo>
                      <a:lnTo>
                        <a:pt x="1415949" y="1985287"/>
                      </a:lnTo>
                      <a:lnTo>
                        <a:pt x="1415949" y="1982576"/>
                      </a:lnTo>
                      <a:lnTo>
                        <a:pt x="1426697" y="1993420"/>
                      </a:lnTo>
                      <a:lnTo>
                        <a:pt x="1439595" y="1987998"/>
                      </a:lnTo>
                      <a:lnTo>
                        <a:pt x="1439595" y="1996131"/>
                      </a:lnTo>
                      <a:lnTo>
                        <a:pt x="1443894" y="1996131"/>
                      </a:lnTo>
                      <a:lnTo>
                        <a:pt x="1446044" y="1987998"/>
                      </a:lnTo>
                      <a:lnTo>
                        <a:pt x="1450343" y="1982576"/>
                      </a:lnTo>
                      <a:lnTo>
                        <a:pt x="1452493" y="1982576"/>
                      </a:lnTo>
                      <a:lnTo>
                        <a:pt x="1454643" y="1974442"/>
                      </a:lnTo>
                      <a:lnTo>
                        <a:pt x="1458942" y="1974442"/>
                      </a:lnTo>
                      <a:lnTo>
                        <a:pt x="1454643" y="1971731"/>
                      </a:lnTo>
                      <a:lnTo>
                        <a:pt x="1458942" y="1966309"/>
                      </a:lnTo>
                      <a:lnTo>
                        <a:pt x="1461091" y="1974442"/>
                      </a:lnTo>
                      <a:lnTo>
                        <a:pt x="1461091" y="1971731"/>
                      </a:lnTo>
                      <a:lnTo>
                        <a:pt x="1463241" y="1974442"/>
                      </a:lnTo>
                      <a:lnTo>
                        <a:pt x="1469690" y="1966309"/>
                      </a:lnTo>
                      <a:lnTo>
                        <a:pt x="1452493" y="1950042"/>
                      </a:lnTo>
                      <a:lnTo>
                        <a:pt x="1452493" y="1944620"/>
                      </a:lnTo>
                      <a:lnTo>
                        <a:pt x="1450343" y="1944620"/>
                      </a:lnTo>
                      <a:lnTo>
                        <a:pt x="1450343" y="1939198"/>
                      </a:lnTo>
                      <a:lnTo>
                        <a:pt x="1443894" y="1928353"/>
                      </a:lnTo>
                      <a:lnTo>
                        <a:pt x="1439595" y="1925642"/>
                      </a:lnTo>
                      <a:lnTo>
                        <a:pt x="1430996" y="1920220"/>
                      </a:lnTo>
                      <a:lnTo>
                        <a:pt x="1422398" y="1909375"/>
                      </a:lnTo>
                      <a:lnTo>
                        <a:pt x="1418098" y="1914797"/>
                      </a:lnTo>
                      <a:lnTo>
                        <a:pt x="1413799" y="1914797"/>
                      </a:lnTo>
                      <a:lnTo>
                        <a:pt x="1405200" y="1906664"/>
                      </a:lnTo>
                      <a:lnTo>
                        <a:pt x="1398752" y="1898531"/>
                      </a:lnTo>
                      <a:lnTo>
                        <a:pt x="1394452" y="1893108"/>
                      </a:lnTo>
                      <a:lnTo>
                        <a:pt x="1381554" y="1893108"/>
                      </a:lnTo>
                      <a:lnTo>
                        <a:pt x="1379405" y="1887686"/>
                      </a:lnTo>
                      <a:lnTo>
                        <a:pt x="1377255" y="1884975"/>
                      </a:lnTo>
                      <a:lnTo>
                        <a:pt x="1360058" y="1868708"/>
                      </a:lnTo>
                      <a:lnTo>
                        <a:pt x="1349309" y="1849730"/>
                      </a:lnTo>
                      <a:lnTo>
                        <a:pt x="1351459" y="1847019"/>
                      </a:lnTo>
                      <a:lnTo>
                        <a:pt x="1342860" y="1841597"/>
                      </a:lnTo>
                      <a:lnTo>
                        <a:pt x="1332112" y="1847019"/>
                      </a:lnTo>
                      <a:lnTo>
                        <a:pt x="1325663" y="1838886"/>
                      </a:lnTo>
                      <a:lnTo>
                        <a:pt x="1325663" y="1847019"/>
                      </a:lnTo>
                      <a:lnTo>
                        <a:pt x="1319214" y="1847019"/>
                      </a:lnTo>
                      <a:lnTo>
                        <a:pt x="1325663" y="1860575"/>
                      </a:lnTo>
                      <a:lnTo>
                        <a:pt x="1323514" y="1860575"/>
                      </a:lnTo>
                      <a:lnTo>
                        <a:pt x="1317065" y="1860575"/>
                      </a:lnTo>
                      <a:lnTo>
                        <a:pt x="1312765" y="1849730"/>
                      </a:lnTo>
                      <a:lnTo>
                        <a:pt x="1306316" y="1841597"/>
                      </a:lnTo>
                      <a:lnTo>
                        <a:pt x="1306316" y="1833463"/>
                      </a:lnTo>
                      <a:lnTo>
                        <a:pt x="1304167" y="1833463"/>
                      </a:lnTo>
                      <a:lnTo>
                        <a:pt x="1314915" y="1822619"/>
                      </a:lnTo>
                      <a:lnTo>
                        <a:pt x="1312765" y="1814485"/>
                      </a:lnTo>
                      <a:lnTo>
                        <a:pt x="1319214" y="1800930"/>
                      </a:lnTo>
                      <a:lnTo>
                        <a:pt x="1319214" y="1790085"/>
                      </a:lnTo>
                      <a:lnTo>
                        <a:pt x="1317065" y="1781952"/>
                      </a:lnTo>
                      <a:lnTo>
                        <a:pt x="1314915" y="1779241"/>
                      </a:lnTo>
                      <a:lnTo>
                        <a:pt x="1312765" y="1776529"/>
                      </a:lnTo>
                      <a:lnTo>
                        <a:pt x="1312765" y="1771107"/>
                      </a:lnTo>
                      <a:lnTo>
                        <a:pt x="1304167" y="1765685"/>
                      </a:lnTo>
                      <a:lnTo>
                        <a:pt x="1297718" y="1760263"/>
                      </a:lnTo>
                      <a:lnTo>
                        <a:pt x="1286969" y="1738573"/>
                      </a:lnTo>
                      <a:lnTo>
                        <a:pt x="1282670" y="1738573"/>
                      </a:lnTo>
                      <a:lnTo>
                        <a:pt x="1278371" y="1754840"/>
                      </a:lnTo>
                      <a:lnTo>
                        <a:pt x="1274072" y="1754840"/>
                      </a:lnTo>
                      <a:lnTo>
                        <a:pt x="1271922" y="1749418"/>
                      </a:lnTo>
                      <a:lnTo>
                        <a:pt x="1271922" y="1754840"/>
                      </a:lnTo>
                      <a:lnTo>
                        <a:pt x="1263323" y="1760263"/>
                      </a:lnTo>
                      <a:lnTo>
                        <a:pt x="1261174" y="1754840"/>
                      </a:lnTo>
                      <a:lnTo>
                        <a:pt x="1252575" y="1735862"/>
                      </a:lnTo>
                      <a:lnTo>
                        <a:pt x="1246126" y="1719596"/>
                      </a:lnTo>
                      <a:lnTo>
                        <a:pt x="1250425" y="1714173"/>
                      </a:lnTo>
                      <a:lnTo>
                        <a:pt x="1246126" y="1714173"/>
                      </a:lnTo>
                      <a:lnTo>
                        <a:pt x="1246126" y="1711462"/>
                      </a:lnTo>
                      <a:lnTo>
                        <a:pt x="1243976" y="1708751"/>
                      </a:lnTo>
                      <a:lnTo>
                        <a:pt x="1243976" y="1700618"/>
                      </a:lnTo>
                      <a:lnTo>
                        <a:pt x="1237527" y="1692484"/>
                      </a:lnTo>
                      <a:lnTo>
                        <a:pt x="1233228" y="1697906"/>
                      </a:lnTo>
                      <a:lnTo>
                        <a:pt x="1228929" y="1708751"/>
                      </a:lnTo>
                      <a:lnTo>
                        <a:pt x="1226779" y="1703329"/>
                      </a:lnTo>
                      <a:lnTo>
                        <a:pt x="1218181" y="1708751"/>
                      </a:lnTo>
                      <a:lnTo>
                        <a:pt x="1216031" y="1703329"/>
                      </a:lnTo>
                      <a:lnTo>
                        <a:pt x="1207432" y="1703329"/>
                      </a:lnTo>
                      <a:lnTo>
                        <a:pt x="1198834" y="1700618"/>
                      </a:lnTo>
                      <a:lnTo>
                        <a:pt x="1190235" y="1703329"/>
                      </a:lnTo>
                      <a:lnTo>
                        <a:pt x="1196684" y="1708751"/>
                      </a:lnTo>
                      <a:lnTo>
                        <a:pt x="1198834" y="1714173"/>
                      </a:lnTo>
                      <a:lnTo>
                        <a:pt x="1196684" y="1714173"/>
                      </a:lnTo>
                      <a:lnTo>
                        <a:pt x="1190235" y="1714173"/>
                      </a:lnTo>
                      <a:lnTo>
                        <a:pt x="1185936" y="1719596"/>
                      </a:lnTo>
                      <a:lnTo>
                        <a:pt x="1179487" y="1719596"/>
                      </a:lnTo>
                      <a:lnTo>
                        <a:pt x="1177337" y="1719596"/>
                      </a:lnTo>
                      <a:lnTo>
                        <a:pt x="1168738" y="1722307"/>
                      </a:lnTo>
                      <a:lnTo>
                        <a:pt x="1168738" y="1727729"/>
                      </a:lnTo>
                      <a:lnTo>
                        <a:pt x="1147242" y="1735862"/>
                      </a:lnTo>
                      <a:lnTo>
                        <a:pt x="1142943" y="1749418"/>
                      </a:lnTo>
                      <a:lnTo>
                        <a:pt x="1140793" y="1754840"/>
                      </a:lnTo>
                      <a:lnTo>
                        <a:pt x="1142943" y="1754840"/>
                      </a:lnTo>
                      <a:lnTo>
                        <a:pt x="1140793" y="1765685"/>
                      </a:lnTo>
                      <a:lnTo>
                        <a:pt x="1147242" y="1768396"/>
                      </a:lnTo>
                      <a:lnTo>
                        <a:pt x="1142943" y="1781952"/>
                      </a:lnTo>
                      <a:lnTo>
                        <a:pt x="1140793" y="1790085"/>
                      </a:lnTo>
                      <a:lnTo>
                        <a:pt x="1134344" y="1790085"/>
                      </a:lnTo>
                      <a:lnTo>
                        <a:pt x="1132194" y="1795507"/>
                      </a:lnTo>
                      <a:lnTo>
                        <a:pt x="1125745" y="1792796"/>
                      </a:lnTo>
                      <a:lnTo>
                        <a:pt x="1117147" y="1806352"/>
                      </a:lnTo>
                      <a:lnTo>
                        <a:pt x="1108548" y="1811774"/>
                      </a:lnTo>
                      <a:lnTo>
                        <a:pt x="1106399" y="1814485"/>
                      </a:lnTo>
                      <a:lnTo>
                        <a:pt x="1106399" y="1811774"/>
                      </a:lnTo>
                      <a:lnTo>
                        <a:pt x="1091351" y="1811774"/>
                      </a:lnTo>
                      <a:lnTo>
                        <a:pt x="1091351" y="1806352"/>
                      </a:lnTo>
                      <a:lnTo>
                        <a:pt x="1082752" y="1803641"/>
                      </a:lnTo>
                      <a:lnTo>
                        <a:pt x="1072004" y="1811774"/>
                      </a:lnTo>
                      <a:lnTo>
                        <a:pt x="1072004" y="1806352"/>
                      </a:lnTo>
                      <a:lnTo>
                        <a:pt x="1061256" y="1806352"/>
                      </a:lnTo>
                      <a:lnTo>
                        <a:pt x="1054807" y="1800930"/>
                      </a:lnTo>
                      <a:lnTo>
                        <a:pt x="1061256" y="1795507"/>
                      </a:lnTo>
                      <a:lnTo>
                        <a:pt x="1061256" y="1790085"/>
                      </a:lnTo>
                      <a:lnTo>
                        <a:pt x="1061256" y="1781952"/>
                      </a:lnTo>
                      <a:lnTo>
                        <a:pt x="1061256" y="1779241"/>
                      </a:lnTo>
                      <a:lnTo>
                        <a:pt x="1056956" y="1776529"/>
                      </a:lnTo>
                      <a:lnTo>
                        <a:pt x="1061256" y="1776529"/>
                      </a:lnTo>
                      <a:lnTo>
                        <a:pt x="1061256" y="1771107"/>
                      </a:lnTo>
                      <a:lnTo>
                        <a:pt x="1056956" y="1765685"/>
                      </a:lnTo>
                      <a:lnTo>
                        <a:pt x="1056956" y="1760263"/>
                      </a:lnTo>
                      <a:lnTo>
                        <a:pt x="1052657" y="1757551"/>
                      </a:lnTo>
                      <a:lnTo>
                        <a:pt x="1054807" y="1754840"/>
                      </a:lnTo>
                      <a:lnTo>
                        <a:pt x="1052657" y="1743996"/>
                      </a:lnTo>
                      <a:lnTo>
                        <a:pt x="1044059" y="1733151"/>
                      </a:lnTo>
                      <a:lnTo>
                        <a:pt x="1044059" y="1727729"/>
                      </a:lnTo>
                      <a:lnTo>
                        <a:pt x="1046208" y="1719596"/>
                      </a:lnTo>
                      <a:lnTo>
                        <a:pt x="1050507" y="1714173"/>
                      </a:lnTo>
                      <a:lnTo>
                        <a:pt x="1050507" y="1711462"/>
                      </a:lnTo>
                      <a:lnTo>
                        <a:pt x="1046208" y="1711462"/>
                      </a:lnTo>
                      <a:lnTo>
                        <a:pt x="1050507" y="1703329"/>
                      </a:lnTo>
                      <a:lnTo>
                        <a:pt x="1050507" y="1700618"/>
                      </a:lnTo>
                      <a:lnTo>
                        <a:pt x="1041909" y="1700618"/>
                      </a:lnTo>
                      <a:lnTo>
                        <a:pt x="1037610" y="1697906"/>
                      </a:lnTo>
                      <a:lnTo>
                        <a:pt x="1041909" y="1689773"/>
                      </a:lnTo>
                      <a:lnTo>
                        <a:pt x="1056956" y="1681640"/>
                      </a:lnTo>
                      <a:lnTo>
                        <a:pt x="1063405" y="1678928"/>
                      </a:lnTo>
                      <a:lnTo>
                        <a:pt x="1078453" y="1681640"/>
                      </a:lnTo>
                      <a:lnTo>
                        <a:pt x="1078453" y="1676217"/>
                      </a:lnTo>
                      <a:lnTo>
                        <a:pt x="1056956" y="1651817"/>
                      </a:lnTo>
                      <a:lnTo>
                        <a:pt x="1052657" y="1640973"/>
                      </a:lnTo>
                      <a:lnTo>
                        <a:pt x="1035460" y="1608439"/>
                      </a:lnTo>
                      <a:lnTo>
                        <a:pt x="1034038" y="1603058"/>
                      </a:lnTo>
                      <a:lnTo>
                        <a:pt x="1030040" y="1613352"/>
                      </a:lnTo>
                      <a:lnTo>
                        <a:pt x="1027889" y="1613352"/>
                      </a:lnTo>
                      <a:lnTo>
                        <a:pt x="1025738" y="1621661"/>
                      </a:lnTo>
                      <a:lnTo>
                        <a:pt x="1027889" y="1627201"/>
                      </a:lnTo>
                      <a:lnTo>
                        <a:pt x="1021436" y="1632741"/>
                      </a:lnTo>
                      <a:lnTo>
                        <a:pt x="1025738" y="1643820"/>
                      </a:lnTo>
                      <a:lnTo>
                        <a:pt x="1021436" y="1638280"/>
                      </a:lnTo>
                      <a:lnTo>
                        <a:pt x="1017133" y="1638280"/>
                      </a:lnTo>
                      <a:lnTo>
                        <a:pt x="1002075" y="1649360"/>
                      </a:lnTo>
                      <a:lnTo>
                        <a:pt x="999924" y="1660439"/>
                      </a:lnTo>
                      <a:lnTo>
                        <a:pt x="1010680" y="1660439"/>
                      </a:lnTo>
                      <a:lnTo>
                        <a:pt x="1010680" y="1668749"/>
                      </a:lnTo>
                      <a:lnTo>
                        <a:pt x="1017133" y="1671519"/>
                      </a:lnTo>
                      <a:lnTo>
                        <a:pt x="1019285" y="1679828"/>
                      </a:lnTo>
                      <a:lnTo>
                        <a:pt x="1017133" y="1679828"/>
                      </a:lnTo>
                      <a:lnTo>
                        <a:pt x="1010680" y="1682598"/>
                      </a:lnTo>
                      <a:lnTo>
                        <a:pt x="1006378" y="1685368"/>
                      </a:lnTo>
                      <a:lnTo>
                        <a:pt x="993471" y="1668749"/>
                      </a:lnTo>
                      <a:lnTo>
                        <a:pt x="982715" y="1660439"/>
                      </a:lnTo>
                      <a:lnTo>
                        <a:pt x="969808" y="1665979"/>
                      </a:lnTo>
                      <a:lnTo>
                        <a:pt x="965506" y="1668749"/>
                      </a:lnTo>
                      <a:lnTo>
                        <a:pt x="971959" y="1682598"/>
                      </a:lnTo>
                      <a:lnTo>
                        <a:pt x="961203" y="1685368"/>
                      </a:lnTo>
                      <a:lnTo>
                        <a:pt x="954750" y="1679828"/>
                      </a:lnTo>
                      <a:lnTo>
                        <a:pt x="952599" y="1690907"/>
                      </a:lnTo>
                      <a:lnTo>
                        <a:pt x="948296" y="1690907"/>
                      </a:lnTo>
                      <a:lnTo>
                        <a:pt x="948296" y="1696447"/>
                      </a:lnTo>
                      <a:lnTo>
                        <a:pt x="946145" y="1701987"/>
                      </a:lnTo>
                      <a:lnTo>
                        <a:pt x="946145" y="1707526"/>
                      </a:lnTo>
                      <a:lnTo>
                        <a:pt x="939692" y="1715836"/>
                      </a:lnTo>
                      <a:lnTo>
                        <a:pt x="943994" y="1724146"/>
                      </a:lnTo>
                      <a:lnTo>
                        <a:pt x="943994" y="1729685"/>
                      </a:lnTo>
                      <a:lnTo>
                        <a:pt x="937540" y="1765693"/>
                      </a:lnTo>
                      <a:lnTo>
                        <a:pt x="928936" y="1798931"/>
                      </a:lnTo>
                      <a:lnTo>
                        <a:pt x="926785" y="1807241"/>
                      </a:lnTo>
                      <a:lnTo>
                        <a:pt x="920331" y="1798931"/>
                      </a:lnTo>
                      <a:lnTo>
                        <a:pt x="911726" y="1807241"/>
                      </a:lnTo>
                      <a:lnTo>
                        <a:pt x="916029" y="1818320"/>
                      </a:lnTo>
                      <a:lnTo>
                        <a:pt x="907424" y="1821090"/>
                      </a:lnTo>
                      <a:lnTo>
                        <a:pt x="898819" y="1829400"/>
                      </a:lnTo>
                      <a:lnTo>
                        <a:pt x="885912" y="1821090"/>
                      </a:lnTo>
                      <a:lnTo>
                        <a:pt x="892366" y="1829400"/>
                      </a:lnTo>
                      <a:lnTo>
                        <a:pt x="881610" y="1846019"/>
                      </a:lnTo>
                      <a:lnTo>
                        <a:pt x="866552" y="1823860"/>
                      </a:lnTo>
                      <a:lnTo>
                        <a:pt x="853645" y="1810011"/>
                      </a:lnTo>
                      <a:lnTo>
                        <a:pt x="849343" y="1801701"/>
                      </a:lnTo>
                      <a:lnTo>
                        <a:pt x="862250" y="1787852"/>
                      </a:lnTo>
                      <a:lnTo>
                        <a:pt x="866552" y="1774003"/>
                      </a:lnTo>
                      <a:lnTo>
                        <a:pt x="873005" y="1765693"/>
                      </a:lnTo>
                      <a:lnTo>
                        <a:pt x="875157" y="1762923"/>
                      </a:lnTo>
                      <a:lnTo>
                        <a:pt x="879459" y="1760153"/>
                      </a:lnTo>
                      <a:lnTo>
                        <a:pt x="875157" y="1751844"/>
                      </a:lnTo>
                      <a:lnTo>
                        <a:pt x="862250" y="1754614"/>
                      </a:lnTo>
                      <a:lnTo>
                        <a:pt x="857947" y="1760153"/>
                      </a:lnTo>
                      <a:lnTo>
                        <a:pt x="855796" y="1760153"/>
                      </a:lnTo>
                      <a:lnTo>
                        <a:pt x="853645" y="1760153"/>
                      </a:lnTo>
                      <a:lnTo>
                        <a:pt x="849343" y="1754614"/>
                      </a:lnTo>
                      <a:lnTo>
                        <a:pt x="836436" y="1751844"/>
                      </a:lnTo>
                      <a:lnTo>
                        <a:pt x="838587" y="1732455"/>
                      </a:lnTo>
                      <a:lnTo>
                        <a:pt x="834284" y="1732455"/>
                      </a:lnTo>
                      <a:lnTo>
                        <a:pt x="829982" y="1729685"/>
                      </a:lnTo>
                      <a:lnTo>
                        <a:pt x="834284" y="1713066"/>
                      </a:lnTo>
                      <a:lnTo>
                        <a:pt x="827831" y="1713066"/>
                      </a:lnTo>
                      <a:lnTo>
                        <a:pt x="827831" y="1718606"/>
                      </a:lnTo>
                      <a:lnTo>
                        <a:pt x="817075" y="1715836"/>
                      </a:lnTo>
                      <a:lnTo>
                        <a:pt x="819226" y="1704757"/>
                      </a:lnTo>
                      <a:lnTo>
                        <a:pt x="817075" y="1682598"/>
                      </a:lnTo>
                      <a:lnTo>
                        <a:pt x="812773" y="1693677"/>
                      </a:lnTo>
                      <a:lnTo>
                        <a:pt x="804168" y="1685368"/>
                      </a:lnTo>
                      <a:lnTo>
                        <a:pt x="797715" y="1668749"/>
                      </a:lnTo>
                      <a:lnTo>
                        <a:pt x="784808" y="1674288"/>
                      </a:lnTo>
                      <a:lnTo>
                        <a:pt x="782656" y="1682598"/>
                      </a:lnTo>
                      <a:lnTo>
                        <a:pt x="776203" y="1685368"/>
                      </a:lnTo>
                      <a:lnTo>
                        <a:pt x="771901" y="1707526"/>
                      </a:lnTo>
                      <a:lnTo>
                        <a:pt x="767598" y="1701987"/>
                      </a:lnTo>
                      <a:lnTo>
                        <a:pt x="763296" y="1715836"/>
                      </a:lnTo>
                      <a:lnTo>
                        <a:pt x="754691" y="1704757"/>
                      </a:lnTo>
                      <a:lnTo>
                        <a:pt x="748238" y="1715836"/>
                      </a:lnTo>
                      <a:lnTo>
                        <a:pt x="748238" y="1713066"/>
                      </a:lnTo>
                      <a:lnTo>
                        <a:pt x="739633" y="1713066"/>
                      </a:lnTo>
                      <a:lnTo>
                        <a:pt x="739633" y="1715836"/>
                      </a:lnTo>
                      <a:lnTo>
                        <a:pt x="739633" y="1724146"/>
                      </a:lnTo>
                      <a:lnTo>
                        <a:pt x="743936" y="1724146"/>
                      </a:lnTo>
                      <a:lnTo>
                        <a:pt x="746087" y="1724146"/>
                      </a:lnTo>
                      <a:lnTo>
                        <a:pt x="743936" y="1737995"/>
                      </a:lnTo>
                      <a:lnTo>
                        <a:pt x="754691" y="1743534"/>
                      </a:lnTo>
                      <a:lnTo>
                        <a:pt x="756843" y="1749074"/>
                      </a:lnTo>
                      <a:lnTo>
                        <a:pt x="763296" y="1751844"/>
                      </a:lnTo>
                      <a:lnTo>
                        <a:pt x="763296" y="1760153"/>
                      </a:lnTo>
                      <a:lnTo>
                        <a:pt x="765447" y="1762923"/>
                      </a:lnTo>
                      <a:lnTo>
                        <a:pt x="758994" y="1771233"/>
                      </a:lnTo>
                      <a:lnTo>
                        <a:pt x="758994" y="1785082"/>
                      </a:lnTo>
                      <a:lnTo>
                        <a:pt x="756843" y="1787852"/>
                      </a:lnTo>
                      <a:lnTo>
                        <a:pt x="746087" y="1782312"/>
                      </a:lnTo>
                      <a:lnTo>
                        <a:pt x="746087" y="1776773"/>
                      </a:lnTo>
                      <a:lnTo>
                        <a:pt x="722424" y="1754614"/>
                      </a:lnTo>
                      <a:lnTo>
                        <a:pt x="718122" y="1743534"/>
                      </a:lnTo>
                      <a:lnTo>
                        <a:pt x="711668" y="1754614"/>
                      </a:lnTo>
                      <a:lnTo>
                        <a:pt x="709517" y="1754614"/>
                      </a:lnTo>
                      <a:lnTo>
                        <a:pt x="707366" y="1762923"/>
                      </a:lnTo>
                      <a:lnTo>
                        <a:pt x="703063" y="1760153"/>
                      </a:lnTo>
                      <a:lnTo>
                        <a:pt x="698761" y="1760153"/>
                      </a:lnTo>
                      <a:lnTo>
                        <a:pt x="694459" y="1754614"/>
                      </a:lnTo>
                      <a:lnTo>
                        <a:pt x="677249" y="1754614"/>
                      </a:lnTo>
                      <a:lnTo>
                        <a:pt x="672947" y="1765693"/>
                      </a:lnTo>
                      <a:lnTo>
                        <a:pt x="668645" y="1762923"/>
                      </a:lnTo>
                      <a:lnTo>
                        <a:pt x="657889" y="1776773"/>
                      </a:lnTo>
                      <a:lnTo>
                        <a:pt x="653587" y="1785082"/>
                      </a:lnTo>
                      <a:lnTo>
                        <a:pt x="649284" y="1785082"/>
                      </a:lnTo>
                      <a:lnTo>
                        <a:pt x="649284" y="1790622"/>
                      </a:lnTo>
                      <a:lnTo>
                        <a:pt x="644982" y="1790622"/>
                      </a:lnTo>
                      <a:lnTo>
                        <a:pt x="640680" y="1787852"/>
                      </a:lnTo>
                      <a:lnTo>
                        <a:pt x="638528" y="1785082"/>
                      </a:lnTo>
                      <a:lnTo>
                        <a:pt x="636377" y="1782312"/>
                      </a:lnTo>
                      <a:lnTo>
                        <a:pt x="623470" y="1785082"/>
                      </a:lnTo>
                      <a:lnTo>
                        <a:pt x="617017" y="1782312"/>
                      </a:lnTo>
                      <a:lnTo>
                        <a:pt x="610563" y="1782312"/>
                      </a:lnTo>
                      <a:lnTo>
                        <a:pt x="604110" y="1782312"/>
                      </a:lnTo>
                      <a:lnTo>
                        <a:pt x="604110" y="1785082"/>
                      </a:lnTo>
                      <a:lnTo>
                        <a:pt x="599807" y="1787852"/>
                      </a:lnTo>
                      <a:lnTo>
                        <a:pt x="595505" y="1796161"/>
                      </a:lnTo>
                      <a:lnTo>
                        <a:pt x="593354" y="1796161"/>
                      </a:lnTo>
                      <a:lnTo>
                        <a:pt x="593354" y="1790622"/>
                      </a:lnTo>
                      <a:lnTo>
                        <a:pt x="586900" y="1787852"/>
                      </a:lnTo>
                      <a:lnTo>
                        <a:pt x="593354" y="1765693"/>
                      </a:lnTo>
                      <a:lnTo>
                        <a:pt x="601959" y="1762923"/>
                      </a:lnTo>
                      <a:lnTo>
                        <a:pt x="608412" y="1754614"/>
                      </a:lnTo>
                      <a:lnTo>
                        <a:pt x="604110" y="1749074"/>
                      </a:lnTo>
                      <a:lnTo>
                        <a:pt x="584749" y="1740765"/>
                      </a:lnTo>
                      <a:lnTo>
                        <a:pt x="576145" y="1740765"/>
                      </a:lnTo>
                      <a:lnTo>
                        <a:pt x="571842" y="1749074"/>
                      </a:lnTo>
                      <a:lnTo>
                        <a:pt x="573993" y="1771233"/>
                      </a:lnTo>
                      <a:lnTo>
                        <a:pt x="567540" y="1774003"/>
                      </a:lnTo>
                      <a:lnTo>
                        <a:pt x="571842" y="1782312"/>
                      </a:lnTo>
                      <a:lnTo>
                        <a:pt x="580447" y="1790622"/>
                      </a:lnTo>
                      <a:lnTo>
                        <a:pt x="580447" y="1798931"/>
                      </a:lnTo>
                      <a:lnTo>
                        <a:pt x="573993" y="1801701"/>
                      </a:lnTo>
                      <a:lnTo>
                        <a:pt x="571842" y="1796161"/>
                      </a:lnTo>
                      <a:lnTo>
                        <a:pt x="571842" y="1801701"/>
                      </a:lnTo>
                      <a:lnTo>
                        <a:pt x="567540" y="1807241"/>
                      </a:lnTo>
                      <a:lnTo>
                        <a:pt x="558935" y="1798931"/>
                      </a:lnTo>
                      <a:lnTo>
                        <a:pt x="550330" y="1801701"/>
                      </a:lnTo>
                      <a:lnTo>
                        <a:pt x="530970" y="1834939"/>
                      </a:lnTo>
                      <a:lnTo>
                        <a:pt x="522365" y="1832169"/>
                      </a:lnTo>
                      <a:lnTo>
                        <a:pt x="511609" y="1829400"/>
                      </a:lnTo>
                      <a:lnTo>
                        <a:pt x="505156" y="1834939"/>
                      </a:lnTo>
                      <a:lnTo>
                        <a:pt x="500853" y="1829400"/>
                      </a:lnTo>
                      <a:lnTo>
                        <a:pt x="500853" y="1823860"/>
                      </a:lnTo>
                      <a:lnTo>
                        <a:pt x="496551" y="1823860"/>
                      </a:lnTo>
                      <a:lnTo>
                        <a:pt x="492249" y="1823860"/>
                      </a:lnTo>
                      <a:lnTo>
                        <a:pt x="494400" y="1807241"/>
                      </a:lnTo>
                      <a:lnTo>
                        <a:pt x="492249" y="1790622"/>
                      </a:lnTo>
                      <a:lnTo>
                        <a:pt x="483644" y="1787852"/>
                      </a:lnTo>
                      <a:lnTo>
                        <a:pt x="477191" y="1782312"/>
                      </a:lnTo>
                      <a:lnTo>
                        <a:pt x="477191" y="1774003"/>
                      </a:lnTo>
                      <a:lnTo>
                        <a:pt x="457830" y="1782312"/>
                      </a:lnTo>
                      <a:lnTo>
                        <a:pt x="455679" y="1782312"/>
                      </a:lnTo>
                      <a:lnTo>
                        <a:pt x="451377" y="1798931"/>
                      </a:lnTo>
                      <a:lnTo>
                        <a:pt x="440621" y="1801701"/>
                      </a:lnTo>
                      <a:lnTo>
                        <a:pt x="432016" y="1798931"/>
                      </a:lnTo>
                      <a:lnTo>
                        <a:pt x="432016" y="1787852"/>
                      </a:lnTo>
                      <a:lnTo>
                        <a:pt x="432016" y="1782312"/>
                      </a:lnTo>
                      <a:lnTo>
                        <a:pt x="419109" y="1782312"/>
                      </a:lnTo>
                      <a:lnTo>
                        <a:pt x="419109" y="1771233"/>
                      </a:lnTo>
                      <a:lnTo>
                        <a:pt x="414807" y="1771233"/>
                      </a:lnTo>
                      <a:lnTo>
                        <a:pt x="410504" y="1771233"/>
                      </a:lnTo>
                      <a:lnTo>
                        <a:pt x="410504" y="1776773"/>
                      </a:lnTo>
                      <a:lnTo>
                        <a:pt x="404051" y="1782312"/>
                      </a:lnTo>
                      <a:lnTo>
                        <a:pt x="401900" y="1785082"/>
                      </a:lnTo>
                      <a:lnTo>
                        <a:pt x="404051" y="1796161"/>
                      </a:lnTo>
                      <a:lnTo>
                        <a:pt x="410504" y="1796161"/>
                      </a:lnTo>
                      <a:lnTo>
                        <a:pt x="412656" y="1801701"/>
                      </a:lnTo>
                      <a:lnTo>
                        <a:pt x="404051" y="1810011"/>
                      </a:lnTo>
                      <a:lnTo>
                        <a:pt x="399749" y="1818320"/>
                      </a:lnTo>
                      <a:lnTo>
                        <a:pt x="401900" y="1834939"/>
                      </a:lnTo>
                      <a:lnTo>
                        <a:pt x="399749" y="1834939"/>
                      </a:lnTo>
                      <a:lnTo>
                        <a:pt x="395446" y="1840479"/>
                      </a:lnTo>
                      <a:lnTo>
                        <a:pt x="401900" y="1846019"/>
                      </a:lnTo>
                      <a:lnTo>
                        <a:pt x="404051" y="1843249"/>
                      </a:lnTo>
                      <a:lnTo>
                        <a:pt x="412656" y="1846019"/>
                      </a:lnTo>
                      <a:lnTo>
                        <a:pt x="414807" y="1848788"/>
                      </a:lnTo>
                      <a:lnTo>
                        <a:pt x="419109" y="1865407"/>
                      </a:lnTo>
                      <a:lnTo>
                        <a:pt x="414807" y="1868177"/>
                      </a:lnTo>
                      <a:lnTo>
                        <a:pt x="414807" y="1879257"/>
                      </a:lnTo>
                      <a:lnTo>
                        <a:pt x="427714" y="1893106"/>
                      </a:lnTo>
                      <a:lnTo>
                        <a:pt x="429865" y="1906955"/>
                      </a:lnTo>
                      <a:lnTo>
                        <a:pt x="427714" y="1906955"/>
                      </a:lnTo>
                      <a:lnTo>
                        <a:pt x="429865" y="1912495"/>
                      </a:lnTo>
                      <a:lnTo>
                        <a:pt x="427714" y="1915265"/>
                      </a:lnTo>
                      <a:lnTo>
                        <a:pt x="414807" y="1918034"/>
                      </a:lnTo>
                      <a:lnTo>
                        <a:pt x="412656" y="1923574"/>
                      </a:lnTo>
                      <a:lnTo>
                        <a:pt x="410504" y="1926344"/>
                      </a:lnTo>
                      <a:lnTo>
                        <a:pt x="408353" y="1926344"/>
                      </a:lnTo>
                      <a:lnTo>
                        <a:pt x="404051" y="1926344"/>
                      </a:lnTo>
                      <a:lnTo>
                        <a:pt x="404051" y="1929114"/>
                      </a:lnTo>
                      <a:lnTo>
                        <a:pt x="399749" y="1934653"/>
                      </a:lnTo>
                      <a:lnTo>
                        <a:pt x="399749" y="1926344"/>
                      </a:lnTo>
                      <a:lnTo>
                        <a:pt x="395446" y="1929114"/>
                      </a:lnTo>
                      <a:lnTo>
                        <a:pt x="395446" y="1926344"/>
                      </a:lnTo>
                      <a:lnTo>
                        <a:pt x="393295" y="1926344"/>
                      </a:lnTo>
                      <a:lnTo>
                        <a:pt x="384691" y="1945733"/>
                      </a:lnTo>
                      <a:lnTo>
                        <a:pt x="382539" y="1951273"/>
                      </a:lnTo>
                      <a:lnTo>
                        <a:pt x="378237" y="1954042"/>
                      </a:lnTo>
                      <a:lnTo>
                        <a:pt x="376086" y="1954042"/>
                      </a:lnTo>
                      <a:lnTo>
                        <a:pt x="363179" y="1948503"/>
                      </a:lnTo>
                      <a:lnTo>
                        <a:pt x="354574" y="1951273"/>
                      </a:lnTo>
                      <a:lnTo>
                        <a:pt x="350272" y="1954042"/>
                      </a:lnTo>
                      <a:lnTo>
                        <a:pt x="354574" y="1962352"/>
                      </a:lnTo>
                      <a:lnTo>
                        <a:pt x="350272" y="1965122"/>
                      </a:lnTo>
                      <a:lnTo>
                        <a:pt x="341667" y="1959582"/>
                      </a:lnTo>
                      <a:lnTo>
                        <a:pt x="339516" y="1962352"/>
                      </a:lnTo>
                      <a:lnTo>
                        <a:pt x="337365" y="1965122"/>
                      </a:lnTo>
                      <a:lnTo>
                        <a:pt x="324458" y="1976201"/>
                      </a:lnTo>
                      <a:lnTo>
                        <a:pt x="322307" y="1973431"/>
                      </a:lnTo>
                      <a:lnTo>
                        <a:pt x="318004" y="1987280"/>
                      </a:lnTo>
                      <a:lnTo>
                        <a:pt x="313702" y="1992820"/>
                      </a:lnTo>
                      <a:lnTo>
                        <a:pt x="311551" y="1992820"/>
                      </a:lnTo>
                      <a:lnTo>
                        <a:pt x="311551" y="1987280"/>
                      </a:lnTo>
                      <a:lnTo>
                        <a:pt x="309400" y="1984511"/>
                      </a:lnTo>
                      <a:lnTo>
                        <a:pt x="296493" y="1976201"/>
                      </a:lnTo>
                      <a:lnTo>
                        <a:pt x="294342" y="1984511"/>
                      </a:lnTo>
                      <a:lnTo>
                        <a:pt x="292191" y="1984511"/>
                      </a:lnTo>
                      <a:lnTo>
                        <a:pt x="287888" y="1970661"/>
                      </a:lnTo>
                      <a:lnTo>
                        <a:pt x="283586" y="1970661"/>
                      </a:lnTo>
                      <a:lnTo>
                        <a:pt x="283586" y="1976201"/>
                      </a:lnTo>
                      <a:lnTo>
                        <a:pt x="279284" y="1976201"/>
                      </a:lnTo>
                      <a:lnTo>
                        <a:pt x="277132" y="1965122"/>
                      </a:lnTo>
                      <a:lnTo>
                        <a:pt x="272830" y="1976201"/>
                      </a:lnTo>
                      <a:lnTo>
                        <a:pt x="268528" y="1973431"/>
                      </a:lnTo>
                      <a:lnTo>
                        <a:pt x="266377" y="1981741"/>
                      </a:lnTo>
                      <a:lnTo>
                        <a:pt x="264225" y="1973431"/>
                      </a:lnTo>
                      <a:lnTo>
                        <a:pt x="255621" y="1970661"/>
                      </a:lnTo>
                      <a:lnTo>
                        <a:pt x="249167" y="1951273"/>
                      </a:lnTo>
                      <a:lnTo>
                        <a:pt x="247016" y="1948503"/>
                      </a:lnTo>
                      <a:lnTo>
                        <a:pt x="247016" y="1940193"/>
                      </a:lnTo>
                      <a:lnTo>
                        <a:pt x="247016" y="1937423"/>
                      </a:lnTo>
                      <a:lnTo>
                        <a:pt x="247016" y="1934653"/>
                      </a:lnTo>
                      <a:lnTo>
                        <a:pt x="249167" y="1929114"/>
                      </a:lnTo>
                      <a:lnTo>
                        <a:pt x="247016" y="1926344"/>
                      </a:lnTo>
                      <a:lnTo>
                        <a:pt x="231958" y="1918034"/>
                      </a:lnTo>
                      <a:lnTo>
                        <a:pt x="229807" y="1912495"/>
                      </a:lnTo>
                      <a:lnTo>
                        <a:pt x="221202" y="1901415"/>
                      </a:lnTo>
                      <a:lnTo>
                        <a:pt x="214749" y="1901415"/>
                      </a:lnTo>
                      <a:lnTo>
                        <a:pt x="212597" y="1901415"/>
                      </a:lnTo>
                      <a:lnTo>
                        <a:pt x="210446" y="1887566"/>
                      </a:lnTo>
                      <a:lnTo>
                        <a:pt x="210446" y="1890336"/>
                      </a:lnTo>
                      <a:lnTo>
                        <a:pt x="203993" y="1890336"/>
                      </a:lnTo>
                      <a:lnTo>
                        <a:pt x="203993" y="1893106"/>
                      </a:lnTo>
                      <a:lnTo>
                        <a:pt x="197539" y="1890336"/>
                      </a:lnTo>
                      <a:lnTo>
                        <a:pt x="206144" y="1882026"/>
                      </a:lnTo>
                      <a:lnTo>
                        <a:pt x="206144" y="1879257"/>
                      </a:lnTo>
                      <a:lnTo>
                        <a:pt x="203993" y="1879257"/>
                      </a:lnTo>
                      <a:lnTo>
                        <a:pt x="201842" y="1876487"/>
                      </a:lnTo>
                      <a:lnTo>
                        <a:pt x="195388" y="1876487"/>
                      </a:lnTo>
                      <a:lnTo>
                        <a:pt x="193237" y="1868177"/>
                      </a:lnTo>
                      <a:lnTo>
                        <a:pt x="184632" y="1868177"/>
                      </a:lnTo>
                      <a:lnTo>
                        <a:pt x="186783" y="1876487"/>
                      </a:lnTo>
                      <a:lnTo>
                        <a:pt x="184632" y="1879257"/>
                      </a:lnTo>
                      <a:lnTo>
                        <a:pt x="176028" y="1879257"/>
                      </a:lnTo>
                      <a:lnTo>
                        <a:pt x="169574" y="1887566"/>
                      </a:lnTo>
                      <a:lnTo>
                        <a:pt x="158818" y="1893106"/>
                      </a:lnTo>
                      <a:lnTo>
                        <a:pt x="150214" y="1901415"/>
                      </a:lnTo>
                      <a:lnTo>
                        <a:pt x="139458" y="1901415"/>
                      </a:lnTo>
                      <a:lnTo>
                        <a:pt x="137307" y="1876487"/>
                      </a:lnTo>
                      <a:lnTo>
                        <a:pt x="124400" y="1879257"/>
                      </a:lnTo>
                      <a:lnTo>
                        <a:pt x="120097" y="1876487"/>
                      </a:lnTo>
                      <a:lnTo>
                        <a:pt x="120097" y="1859868"/>
                      </a:lnTo>
                      <a:lnTo>
                        <a:pt x="111493" y="1840479"/>
                      </a:lnTo>
                      <a:lnTo>
                        <a:pt x="105039" y="1840479"/>
                      </a:lnTo>
                      <a:lnTo>
                        <a:pt x="102888" y="1829400"/>
                      </a:lnTo>
                      <a:lnTo>
                        <a:pt x="87830" y="1810011"/>
                      </a:lnTo>
                      <a:lnTo>
                        <a:pt x="79225" y="1787852"/>
                      </a:lnTo>
                      <a:lnTo>
                        <a:pt x="77074" y="1774003"/>
                      </a:lnTo>
                      <a:lnTo>
                        <a:pt x="70621" y="1765693"/>
                      </a:lnTo>
                      <a:lnTo>
                        <a:pt x="77074" y="1743534"/>
                      </a:lnTo>
                      <a:lnTo>
                        <a:pt x="74923" y="1737995"/>
                      </a:lnTo>
                      <a:lnTo>
                        <a:pt x="77074" y="1732455"/>
                      </a:lnTo>
                      <a:lnTo>
                        <a:pt x="62016" y="1715836"/>
                      </a:lnTo>
                      <a:lnTo>
                        <a:pt x="59865" y="1713066"/>
                      </a:lnTo>
                      <a:lnTo>
                        <a:pt x="57714" y="1701987"/>
                      </a:lnTo>
                      <a:lnTo>
                        <a:pt x="59865" y="1690907"/>
                      </a:lnTo>
                      <a:lnTo>
                        <a:pt x="59865" y="1671519"/>
                      </a:lnTo>
                      <a:lnTo>
                        <a:pt x="68469" y="1671519"/>
                      </a:lnTo>
                      <a:lnTo>
                        <a:pt x="68469" y="1657669"/>
                      </a:lnTo>
                      <a:lnTo>
                        <a:pt x="57714" y="1649360"/>
                      </a:lnTo>
                      <a:lnTo>
                        <a:pt x="51260" y="1649360"/>
                      </a:lnTo>
                      <a:lnTo>
                        <a:pt x="49109" y="1643820"/>
                      </a:lnTo>
                      <a:lnTo>
                        <a:pt x="55562" y="1638280"/>
                      </a:lnTo>
                      <a:lnTo>
                        <a:pt x="51260" y="1632741"/>
                      </a:lnTo>
                      <a:lnTo>
                        <a:pt x="77074" y="1627201"/>
                      </a:lnTo>
                      <a:lnTo>
                        <a:pt x="87830" y="1613352"/>
                      </a:lnTo>
                      <a:lnTo>
                        <a:pt x="87830" y="1610582"/>
                      </a:lnTo>
                      <a:lnTo>
                        <a:pt x="83528" y="1607812"/>
                      </a:lnTo>
                      <a:lnTo>
                        <a:pt x="74923" y="1613352"/>
                      </a:lnTo>
                      <a:lnTo>
                        <a:pt x="59865" y="1607812"/>
                      </a:lnTo>
                      <a:lnTo>
                        <a:pt x="59865" y="1599503"/>
                      </a:lnTo>
                      <a:lnTo>
                        <a:pt x="66318" y="1596733"/>
                      </a:lnTo>
                      <a:lnTo>
                        <a:pt x="66318" y="1591193"/>
                      </a:lnTo>
                      <a:lnTo>
                        <a:pt x="70621" y="1588423"/>
                      </a:lnTo>
                      <a:lnTo>
                        <a:pt x="77074" y="1580114"/>
                      </a:lnTo>
                      <a:lnTo>
                        <a:pt x="70621" y="1557955"/>
                      </a:lnTo>
                      <a:lnTo>
                        <a:pt x="87830" y="1549646"/>
                      </a:lnTo>
                      <a:lnTo>
                        <a:pt x="85679" y="1544106"/>
                      </a:lnTo>
                      <a:lnTo>
                        <a:pt x="87830" y="1530257"/>
                      </a:lnTo>
                      <a:lnTo>
                        <a:pt x="87830" y="1521947"/>
                      </a:lnTo>
                      <a:lnTo>
                        <a:pt x="96435" y="1521947"/>
                      </a:lnTo>
                      <a:lnTo>
                        <a:pt x="105039" y="1519177"/>
                      </a:lnTo>
                      <a:lnTo>
                        <a:pt x="105039" y="1516407"/>
                      </a:lnTo>
                      <a:lnTo>
                        <a:pt x="100737" y="1510868"/>
                      </a:lnTo>
                      <a:lnTo>
                        <a:pt x="102888" y="1510868"/>
                      </a:lnTo>
                      <a:lnTo>
                        <a:pt x="102888" y="1505328"/>
                      </a:lnTo>
                      <a:lnTo>
                        <a:pt x="113644" y="1497019"/>
                      </a:lnTo>
                      <a:lnTo>
                        <a:pt x="128702" y="1491479"/>
                      </a:lnTo>
                      <a:lnTo>
                        <a:pt x="133004" y="1497019"/>
                      </a:lnTo>
                      <a:lnTo>
                        <a:pt x="139458" y="1494249"/>
                      </a:lnTo>
                      <a:lnTo>
                        <a:pt x="139458" y="1497019"/>
                      </a:lnTo>
                      <a:lnTo>
                        <a:pt x="148062" y="1494249"/>
                      </a:lnTo>
                      <a:lnTo>
                        <a:pt x="148062" y="1485939"/>
                      </a:lnTo>
                      <a:lnTo>
                        <a:pt x="152365" y="1483169"/>
                      </a:lnTo>
                      <a:lnTo>
                        <a:pt x="148062" y="1480399"/>
                      </a:lnTo>
                      <a:lnTo>
                        <a:pt x="133004" y="1483169"/>
                      </a:lnTo>
                      <a:lnTo>
                        <a:pt x="130853" y="1480399"/>
                      </a:lnTo>
                      <a:lnTo>
                        <a:pt x="124400" y="1474860"/>
                      </a:lnTo>
                      <a:lnTo>
                        <a:pt x="122248" y="1474860"/>
                      </a:lnTo>
                      <a:lnTo>
                        <a:pt x="122248" y="1463780"/>
                      </a:lnTo>
                      <a:lnTo>
                        <a:pt x="124400" y="1461011"/>
                      </a:lnTo>
                      <a:lnTo>
                        <a:pt x="128702" y="1449931"/>
                      </a:lnTo>
                      <a:lnTo>
                        <a:pt x="128702" y="1427772"/>
                      </a:lnTo>
                      <a:lnTo>
                        <a:pt x="130853" y="1422233"/>
                      </a:lnTo>
                      <a:lnTo>
                        <a:pt x="137307" y="1425003"/>
                      </a:lnTo>
                      <a:lnTo>
                        <a:pt x="148062" y="1416693"/>
                      </a:lnTo>
                      <a:lnTo>
                        <a:pt x="152365" y="1394534"/>
                      </a:lnTo>
                      <a:lnTo>
                        <a:pt x="165272" y="1394534"/>
                      </a:lnTo>
                      <a:lnTo>
                        <a:pt x="165272" y="1391765"/>
                      </a:lnTo>
                      <a:lnTo>
                        <a:pt x="167423" y="1388995"/>
                      </a:lnTo>
                      <a:lnTo>
                        <a:pt x="160969" y="1380685"/>
                      </a:lnTo>
                      <a:lnTo>
                        <a:pt x="176028" y="1375146"/>
                      </a:lnTo>
                      <a:lnTo>
                        <a:pt x="182481" y="1375146"/>
                      </a:lnTo>
                      <a:lnTo>
                        <a:pt x="169574" y="1366836"/>
                      </a:lnTo>
                      <a:lnTo>
                        <a:pt x="176028" y="1358526"/>
                      </a:lnTo>
                      <a:lnTo>
                        <a:pt x="173876" y="1355757"/>
                      </a:lnTo>
                      <a:lnTo>
                        <a:pt x="173876" y="1353946"/>
                      </a:lnTo>
                      <a:lnTo>
                        <a:pt x="169991" y="1352704"/>
                      </a:lnTo>
                      <a:lnTo>
                        <a:pt x="169991" y="1355455"/>
                      </a:lnTo>
                      <a:lnTo>
                        <a:pt x="172143" y="1358206"/>
                      </a:lnTo>
                      <a:lnTo>
                        <a:pt x="165688" y="1366460"/>
                      </a:lnTo>
                      <a:lnTo>
                        <a:pt x="178598" y="1374714"/>
                      </a:lnTo>
                      <a:lnTo>
                        <a:pt x="172143" y="1374714"/>
                      </a:lnTo>
                      <a:lnTo>
                        <a:pt x="157080" y="1380216"/>
                      </a:lnTo>
                      <a:lnTo>
                        <a:pt x="163536" y="1388470"/>
                      </a:lnTo>
                      <a:lnTo>
                        <a:pt x="161384" y="1391221"/>
                      </a:lnTo>
                      <a:lnTo>
                        <a:pt x="161384" y="1393972"/>
                      </a:lnTo>
                      <a:lnTo>
                        <a:pt x="148473" y="1393972"/>
                      </a:lnTo>
                      <a:lnTo>
                        <a:pt x="137714" y="1388470"/>
                      </a:lnTo>
                      <a:lnTo>
                        <a:pt x="116196" y="1393972"/>
                      </a:lnTo>
                      <a:lnTo>
                        <a:pt x="103286" y="1399475"/>
                      </a:lnTo>
                      <a:lnTo>
                        <a:pt x="96830" y="1393972"/>
                      </a:lnTo>
                      <a:lnTo>
                        <a:pt x="90375" y="1393972"/>
                      </a:lnTo>
                      <a:lnTo>
                        <a:pt x="90375" y="1388470"/>
                      </a:lnTo>
                      <a:lnTo>
                        <a:pt x="81768" y="1382967"/>
                      </a:lnTo>
                      <a:lnTo>
                        <a:pt x="81768" y="1380216"/>
                      </a:lnTo>
                      <a:lnTo>
                        <a:pt x="79616" y="1380216"/>
                      </a:lnTo>
                      <a:lnTo>
                        <a:pt x="73161" y="1374714"/>
                      </a:lnTo>
                      <a:lnTo>
                        <a:pt x="71009" y="1366460"/>
                      </a:lnTo>
                      <a:lnTo>
                        <a:pt x="64554" y="1363709"/>
                      </a:lnTo>
                      <a:lnTo>
                        <a:pt x="62402" y="1363709"/>
                      </a:lnTo>
                      <a:lnTo>
                        <a:pt x="55946" y="1352704"/>
                      </a:lnTo>
                      <a:lnTo>
                        <a:pt x="43036" y="1347202"/>
                      </a:lnTo>
                      <a:lnTo>
                        <a:pt x="38732" y="1344450"/>
                      </a:lnTo>
                      <a:lnTo>
                        <a:pt x="38732" y="1333446"/>
                      </a:lnTo>
                      <a:lnTo>
                        <a:pt x="27973" y="1322441"/>
                      </a:lnTo>
                      <a:lnTo>
                        <a:pt x="8607" y="1311436"/>
                      </a:lnTo>
                      <a:lnTo>
                        <a:pt x="6455" y="1305933"/>
                      </a:lnTo>
                      <a:lnTo>
                        <a:pt x="2152" y="1300431"/>
                      </a:lnTo>
                      <a:lnTo>
                        <a:pt x="2152" y="1289426"/>
                      </a:lnTo>
                      <a:lnTo>
                        <a:pt x="0" y="1286675"/>
                      </a:lnTo>
                      <a:lnTo>
                        <a:pt x="2152" y="1275670"/>
                      </a:lnTo>
                      <a:lnTo>
                        <a:pt x="17214" y="1253660"/>
                      </a:lnTo>
                      <a:lnTo>
                        <a:pt x="21518" y="1248158"/>
                      </a:lnTo>
                      <a:lnTo>
                        <a:pt x="30125" y="1250909"/>
                      </a:lnTo>
                      <a:lnTo>
                        <a:pt x="47339" y="1237153"/>
                      </a:lnTo>
                      <a:lnTo>
                        <a:pt x="58098" y="1228900"/>
                      </a:lnTo>
                      <a:lnTo>
                        <a:pt x="62402" y="1228900"/>
                      </a:lnTo>
                      <a:lnTo>
                        <a:pt x="66705" y="1226148"/>
                      </a:lnTo>
                      <a:lnTo>
                        <a:pt x="81768" y="1226148"/>
                      </a:lnTo>
                      <a:lnTo>
                        <a:pt x="111893" y="1220646"/>
                      </a:lnTo>
                      <a:lnTo>
                        <a:pt x="107589" y="1206890"/>
                      </a:lnTo>
                      <a:lnTo>
                        <a:pt x="109741" y="1201387"/>
                      </a:lnTo>
                      <a:lnTo>
                        <a:pt x="109741" y="1195885"/>
                      </a:lnTo>
                      <a:lnTo>
                        <a:pt x="116196" y="1195885"/>
                      </a:lnTo>
                      <a:lnTo>
                        <a:pt x="126955" y="1201387"/>
                      </a:lnTo>
                      <a:lnTo>
                        <a:pt x="126955" y="1195885"/>
                      </a:lnTo>
                      <a:lnTo>
                        <a:pt x="124804" y="1190383"/>
                      </a:lnTo>
                      <a:lnTo>
                        <a:pt x="129107" y="1171124"/>
                      </a:lnTo>
                      <a:lnTo>
                        <a:pt x="129107" y="1162871"/>
                      </a:lnTo>
                      <a:lnTo>
                        <a:pt x="126955" y="1160119"/>
                      </a:lnTo>
                      <a:lnTo>
                        <a:pt x="129107" y="1151866"/>
                      </a:lnTo>
                      <a:lnTo>
                        <a:pt x="124804" y="1138110"/>
                      </a:lnTo>
                      <a:lnTo>
                        <a:pt x="116196" y="1138110"/>
                      </a:lnTo>
                      <a:lnTo>
                        <a:pt x="107589" y="1143612"/>
                      </a:lnTo>
                      <a:lnTo>
                        <a:pt x="96830" y="1160119"/>
                      </a:lnTo>
                      <a:lnTo>
                        <a:pt x="92527" y="1160119"/>
                      </a:lnTo>
                      <a:lnTo>
                        <a:pt x="81768" y="1162871"/>
                      </a:lnTo>
                      <a:lnTo>
                        <a:pt x="81768" y="1168373"/>
                      </a:lnTo>
                      <a:lnTo>
                        <a:pt x="79616" y="1171124"/>
                      </a:lnTo>
                      <a:lnTo>
                        <a:pt x="79616" y="1173875"/>
                      </a:lnTo>
                      <a:lnTo>
                        <a:pt x="83920" y="1179378"/>
                      </a:lnTo>
                      <a:lnTo>
                        <a:pt x="81768" y="1184880"/>
                      </a:lnTo>
                      <a:lnTo>
                        <a:pt x="71009" y="1190383"/>
                      </a:lnTo>
                      <a:lnTo>
                        <a:pt x="55946" y="1193134"/>
                      </a:lnTo>
                      <a:lnTo>
                        <a:pt x="53795" y="1184880"/>
                      </a:lnTo>
                      <a:lnTo>
                        <a:pt x="66705" y="1173875"/>
                      </a:lnTo>
                      <a:lnTo>
                        <a:pt x="64554" y="1171124"/>
                      </a:lnTo>
                      <a:lnTo>
                        <a:pt x="64554" y="1168373"/>
                      </a:lnTo>
                      <a:lnTo>
                        <a:pt x="58098" y="1149115"/>
                      </a:lnTo>
                      <a:lnTo>
                        <a:pt x="53795" y="1138110"/>
                      </a:lnTo>
                      <a:lnTo>
                        <a:pt x="53795" y="1127105"/>
                      </a:lnTo>
                      <a:lnTo>
                        <a:pt x="55946" y="1127105"/>
                      </a:lnTo>
                      <a:lnTo>
                        <a:pt x="53795" y="1124354"/>
                      </a:lnTo>
                      <a:lnTo>
                        <a:pt x="62402" y="1124354"/>
                      </a:lnTo>
                      <a:lnTo>
                        <a:pt x="64554" y="1124354"/>
                      </a:lnTo>
                      <a:lnTo>
                        <a:pt x="73161" y="1113349"/>
                      </a:lnTo>
                      <a:lnTo>
                        <a:pt x="81768" y="1110598"/>
                      </a:lnTo>
                      <a:lnTo>
                        <a:pt x="79616" y="1099593"/>
                      </a:lnTo>
                      <a:lnTo>
                        <a:pt x="81768" y="1096842"/>
                      </a:lnTo>
                      <a:lnTo>
                        <a:pt x="83920" y="1085837"/>
                      </a:lnTo>
                      <a:lnTo>
                        <a:pt x="90375" y="1080334"/>
                      </a:lnTo>
                      <a:lnTo>
                        <a:pt x="90375" y="1077583"/>
                      </a:lnTo>
                      <a:lnTo>
                        <a:pt x="96830" y="1077583"/>
                      </a:lnTo>
                      <a:lnTo>
                        <a:pt x="92527" y="1066578"/>
                      </a:lnTo>
                      <a:lnTo>
                        <a:pt x="83920" y="1063827"/>
                      </a:lnTo>
                      <a:lnTo>
                        <a:pt x="90375" y="1058325"/>
                      </a:lnTo>
                      <a:lnTo>
                        <a:pt x="101134" y="1055573"/>
                      </a:lnTo>
                      <a:lnTo>
                        <a:pt x="101134" y="1047320"/>
                      </a:lnTo>
                      <a:lnTo>
                        <a:pt x="103286" y="1047320"/>
                      </a:lnTo>
                      <a:lnTo>
                        <a:pt x="103286" y="1041817"/>
                      </a:lnTo>
                      <a:lnTo>
                        <a:pt x="103286" y="1039066"/>
                      </a:lnTo>
                      <a:lnTo>
                        <a:pt x="107589" y="1028061"/>
                      </a:lnTo>
                      <a:lnTo>
                        <a:pt x="103286" y="1028061"/>
                      </a:lnTo>
                      <a:lnTo>
                        <a:pt x="107589" y="1019807"/>
                      </a:lnTo>
                      <a:lnTo>
                        <a:pt x="103286" y="1008803"/>
                      </a:lnTo>
                      <a:lnTo>
                        <a:pt x="109741" y="1006051"/>
                      </a:lnTo>
                      <a:lnTo>
                        <a:pt x="116196" y="989544"/>
                      </a:lnTo>
                      <a:lnTo>
                        <a:pt x="118348" y="986793"/>
                      </a:lnTo>
                      <a:lnTo>
                        <a:pt x="116196" y="984042"/>
                      </a:lnTo>
                      <a:lnTo>
                        <a:pt x="116196" y="981290"/>
                      </a:lnTo>
                      <a:lnTo>
                        <a:pt x="118348" y="970286"/>
                      </a:lnTo>
                      <a:lnTo>
                        <a:pt x="120500" y="970286"/>
                      </a:lnTo>
                      <a:lnTo>
                        <a:pt x="120500" y="973037"/>
                      </a:lnTo>
                      <a:lnTo>
                        <a:pt x="129107" y="975788"/>
                      </a:lnTo>
                      <a:lnTo>
                        <a:pt x="142018" y="970286"/>
                      </a:lnTo>
                      <a:lnTo>
                        <a:pt x="142018" y="981290"/>
                      </a:lnTo>
                      <a:lnTo>
                        <a:pt x="146322" y="984042"/>
                      </a:lnTo>
                      <a:lnTo>
                        <a:pt x="148473" y="981290"/>
                      </a:lnTo>
                      <a:lnTo>
                        <a:pt x="148473" y="970286"/>
                      </a:lnTo>
                      <a:lnTo>
                        <a:pt x="146322" y="970286"/>
                      </a:lnTo>
                      <a:lnTo>
                        <a:pt x="148473" y="964783"/>
                      </a:lnTo>
                      <a:lnTo>
                        <a:pt x="148473" y="962032"/>
                      </a:lnTo>
                      <a:lnTo>
                        <a:pt x="144170" y="959281"/>
                      </a:lnTo>
                      <a:lnTo>
                        <a:pt x="135563" y="959281"/>
                      </a:lnTo>
                      <a:lnTo>
                        <a:pt x="133411" y="953778"/>
                      </a:lnTo>
                      <a:lnTo>
                        <a:pt x="135563" y="953778"/>
                      </a:lnTo>
                      <a:lnTo>
                        <a:pt x="135563" y="948276"/>
                      </a:lnTo>
                      <a:lnTo>
                        <a:pt x="124804" y="940022"/>
                      </a:lnTo>
                      <a:lnTo>
                        <a:pt x="120500" y="942773"/>
                      </a:lnTo>
                      <a:lnTo>
                        <a:pt x="118348" y="940022"/>
                      </a:lnTo>
                      <a:lnTo>
                        <a:pt x="124804" y="937271"/>
                      </a:lnTo>
                      <a:lnTo>
                        <a:pt x="124804" y="929017"/>
                      </a:lnTo>
                      <a:lnTo>
                        <a:pt x="120500" y="923515"/>
                      </a:lnTo>
                      <a:lnTo>
                        <a:pt x="116196" y="926266"/>
                      </a:lnTo>
                      <a:lnTo>
                        <a:pt x="116196" y="923515"/>
                      </a:lnTo>
                      <a:lnTo>
                        <a:pt x="109741" y="926266"/>
                      </a:lnTo>
                      <a:lnTo>
                        <a:pt x="111893" y="923515"/>
                      </a:lnTo>
                      <a:lnTo>
                        <a:pt x="109741" y="918013"/>
                      </a:lnTo>
                      <a:lnTo>
                        <a:pt x="103286" y="923515"/>
                      </a:lnTo>
                      <a:lnTo>
                        <a:pt x="101134" y="918013"/>
                      </a:lnTo>
                      <a:lnTo>
                        <a:pt x="103286" y="915261"/>
                      </a:lnTo>
                      <a:lnTo>
                        <a:pt x="101134" y="915261"/>
                      </a:lnTo>
                      <a:lnTo>
                        <a:pt x="98982" y="915261"/>
                      </a:lnTo>
                      <a:lnTo>
                        <a:pt x="96830" y="918013"/>
                      </a:lnTo>
                      <a:lnTo>
                        <a:pt x="92527" y="915261"/>
                      </a:lnTo>
                      <a:lnTo>
                        <a:pt x="90375" y="918013"/>
                      </a:lnTo>
                      <a:lnTo>
                        <a:pt x="88223" y="912510"/>
                      </a:lnTo>
                      <a:lnTo>
                        <a:pt x="81768" y="907008"/>
                      </a:lnTo>
                      <a:lnTo>
                        <a:pt x="81768" y="901505"/>
                      </a:lnTo>
                      <a:lnTo>
                        <a:pt x="81768" y="896003"/>
                      </a:lnTo>
                      <a:lnTo>
                        <a:pt x="83920" y="893252"/>
                      </a:lnTo>
                      <a:lnTo>
                        <a:pt x="83920" y="890501"/>
                      </a:lnTo>
                      <a:lnTo>
                        <a:pt x="81768" y="890501"/>
                      </a:lnTo>
                      <a:lnTo>
                        <a:pt x="79616" y="893252"/>
                      </a:lnTo>
                      <a:lnTo>
                        <a:pt x="73161" y="893252"/>
                      </a:lnTo>
                      <a:lnTo>
                        <a:pt x="73161" y="901505"/>
                      </a:lnTo>
                      <a:lnTo>
                        <a:pt x="66705" y="901505"/>
                      </a:lnTo>
                      <a:lnTo>
                        <a:pt x="66705" y="896003"/>
                      </a:lnTo>
                      <a:lnTo>
                        <a:pt x="53795" y="893252"/>
                      </a:lnTo>
                      <a:lnTo>
                        <a:pt x="53795" y="896003"/>
                      </a:lnTo>
                      <a:lnTo>
                        <a:pt x="51643" y="893252"/>
                      </a:lnTo>
                      <a:lnTo>
                        <a:pt x="45187" y="890501"/>
                      </a:lnTo>
                      <a:lnTo>
                        <a:pt x="45187" y="882247"/>
                      </a:lnTo>
                      <a:lnTo>
                        <a:pt x="47339" y="879496"/>
                      </a:lnTo>
                      <a:lnTo>
                        <a:pt x="47339" y="873993"/>
                      </a:lnTo>
                      <a:lnTo>
                        <a:pt x="45187" y="879496"/>
                      </a:lnTo>
                      <a:lnTo>
                        <a:pt x="43036" y="873993"/>
                      </a:lnTo>
                      <a:lnTo>
                        <a:pt x="43036" y="860237"/>
                      </a:lnTo>
                      <a:lnTo>
                        <a:pt x="47339" y="849232"/>
                      </a:lnTo>
                      <a:lnTo>
                        <a:pt x="47339" y="843730"/>
                      </a:lnTo>
                      <a:lnTo>
                        <a:pt x="51643" y="835476"/>
                      </a:lnTo>
                      <a:lnTo>
                        <a:pt x="45187" y="827223"/>
                      </a:lnTo>
                      <a:lnTo>
                        <a:pt x="47339" y="824471"/>
                      </a:lnTo>
                      <a:lnTo>
                        <a:pt x="64554" y="807964"/>
                      </a:lnTo>
                      <a:lnTo>
                        <a:pt x="51643" y="796959"/>
                      </a:lnTo>
                      <a:lnTo>
                        <a:pt x="53795" y="791457"/>
                      </a:lnTo>
                      <a:lnTo>
                        <a:pt x="53795" y="788706"/>
                      </a:lnTo>
                      <a:lnTo>
                        <a:pt x="58098" y="788706"/>
                      </a:lnTo>
                      <a:lnTo>
                        <a:pt x="53795" y="780452"/>
                      </a:lnTo>
                      <a:lnTo>
                        <a:pt x="58098" y="777701"/>
                      </a:lnTo>
                      <a:lnTo>
                        <a:pt x="71009" y="777701"/>
                      </a:lnTo>
                      <a:lnTo>
                        <a:pt x="71009" y="769447"/>
                      </a:lnTo>
                      <a:lnTo>
                        <a:pt x="73161" y="763945"/>
                      </a:lnTo>
                      <a:lnTo>
                        <a:pt x="71009" y="758442"/>
                      </a:lnTo>
                      <a:lnTo>
                        <a:pt x="73161" y="750189"/>
                      </a:lnTo>
                      <a:lnTo>
                        <a:pt x="81768" y="739184"/>
                      </a:lnTo>
                      <a:lnTo>
                        <a:pt x="92527" y="741935"/>
                      </a:lnTo>
                      <a:lnTo>
                        <a:pt x="101134" y="739184"/>
                      </a:lnTo>
                      <a:lnTo>
                        <a:pt x="111893" y="739184"/>
                      </a:lnTo>
                      <a:lnTo>
                        <a:pt x="118348" y="730930"/>
                      </a:lnTo>
                      <a:lnTo>
                        <a:pt x="120500" y="730930"/>
                      </a:lnTo>
                      <a:lnTo>
                        <a:pt x="120500" y="719926"/>
                      </a:lnTo>
                      <a:lnTo>
                        <a:pt x="124804" y="717174"/>
                      </a:lnTo>
                      <a:lnTo>
                        <a:pt x="126955" y="708921"/>
                      </a:lnTo>
                      <a:lnTo>
                        <a:pt x="129107" y="706169"/>
                      </a:lnTo>
                      <a:lnTo>
                        <a:pt x="144170" y="706169"/>
                      </a:lnTo>
                      <a:lnTo>
                        <a:pt x="144170" y="695165"/>
                      </a:lnTo>
                      <a:lnTo>
                        <a:pt x="146322" y="695165"/>
                      </a:lnTo>
                      <a:lnTo>
                        <a:pt x="148473" y="697916"/>
                      </a:lnTo>
                      <a:lnTo>
                        <a:pt x="146322" y="706169"/>
                      </a:lnTo>
                      <a:lnTo>
                        <a:pt x="152777" y="708921"/>
                      </a:lnTo>
                      <a:lnTo>
                        <a:pt x="154929" y="711672"/>
                      </a:lnTo>
                      <a:lnTo>
                        <a:pt x="172143" y="728179"/>
                      </a:lnTo>
                      <a:lnTo>
                        <a:pt x="174295" y="722677"/>
                      </a:lnTo>
                      <a:lnTo>
                        <a:pt x="180750" y="722677"/>
                      </a:lnTo>
                      <a:lnTo>
                        <a:pt x="187206" y="717174"/>
                      </a:lnTo>
                      <a:lnTo>
                        <a:pt x="191509" y="711672"/>
                      </a:lnTo>
                      <a:lnTo>
                        <a:pt x="193661" y="719926"/>
                      </a:lnTo>
                      <a:lnTo>
                        <a:pt x="200116" y="719926"/>
                      </a:lnTo>
                      <a:lnTo>
                        <a:pt x="200116" y="722677"/>
                      </a:lnTo>
                      <a:lnTo>
                        <a:pt x="217331" y="722677"/>
                      </a:lnTo>
                      <a:lnTo>
                        <a:pt x="219482" y="739184"/>
                      </a:lnTo>
                      <a:lnTo>
                        <a:pt x="232393" y="758442"/>
                      </a:lnTo>
                      <a:lnTo>
                        <a:pt x="236697" y="777701"/>
                      </a:lnTo>
                      <a:lnTo>
                        <a:pt x="238848" y="777701"/>
                      </a:lnTo>
                      <a:lnTo>
                        <a:pt x="243152" y="777701"/>
                      </a:lnTo>
                      <a:lnTo>
                        <a:pt x="251759" y="763945"/>
                      </a:lnTo>
                      <a:lnTo>
                        <a:pt x="251759" y="758442"/>
                      </a:lnTo>
                      <a:lnTo>
                        <a:pt x="253911" y="755691"/>
                      </a:lnTo>
                      <a:lnTo>
                        <a:pt x="262518" y="744686"/>
                      </a:lnTo>
                      <a:lnTo>
                        <a:pt x="275429" y="744686"/>
                      </a:lnTo>
                      <a:lnTo>
                        <a:pt x="275429" y="719926"/>
                      </a:lnTo>
                      <a:lnTo>
                        <a:pt x="279732" y="708921"/>
                      </a:lnTo>
                      <a:lnTo>
                        <a:pt x="275429" y="695165"/>
                      </a:lnTo>
                      <a:lnTo>
                        <a:pt x="279732" y="681409"/>
                      </a:lnTo>
                      <a:lnTo>
                        <a:pt x="284036" y="675906"/>
                      </a:lnTo>
                      <a:lnTo>
                        <a:pt x="292643" y="664901"/>
                      </a:lnTo>
                      <a:lnTo>
                        <a:pt x="299099" y="675906"/>
                      </a:lnTo>
                      <a:lnTo>
                        <a:pt x="307706" y="675906"/>
                      </a:lnTo>
                      <a:lnTo>
                        <a:pt x="318465" y="664901"/>
                      </a:lnTo>
                      <a:lnTo>
                        <a:pt x="324920" y="670404"/>
                      </a:lnTo>
                      <a:lnTo>
                        <a:pt x="327072" y="664901"/>
                      </a:lnTo>
                      <a:lnTo>
                        <a:pt x="333527" y="664901"/>
                      </a:lnTo>
                      <a:lnTo>
                        <a:pt x="335679" y="675906"/>
                      </a:lnTo>
                      <a:lnTo>
                        <a:pt x="342134" y="675906"/>
                      </a:lnTo>
                      <a:lnTo>
                        <a:pt x="344286" y="684160"/>
                      </a:lnTo>
                      <a:lnTo>
                        <a:pt x="350742" y="684160"/>
                      </a:lnTo>
                      <a:lnTo>
                        <a:pt x="346438" y="692413"/>
                      </a:lnTo>
                      <a:lnTo>
                        <a:pt x="350742" y="692413"/>
                      </a:lnTo>
                      <a:lnTo>
                        <a:pt x="346438" y="695165"/>
                      </a:lnTo>
                      <a:lnTo>
                        <a:pt x="346438" y="706169"/>
                      </a:lnTo>
                      <a:lnTo>
                        <a:pt x="352893" y="708921"/>
                      </a:lnTo>
                      <a:lnTo>
                        <a:pt x="352893" y="711672"/>
                      </a:lnTo>
                      <a:lnTo>
                        <a:pt x="359349" y="711672"/>
                      </a:lnTo>
                      <a:lnTo>
                        <a:pt x="361500" y="708921"/>
                      </a:lnTo>
                      <a:lnTo>
                        <a:pt x="361500" y="706169"/>
                      </a:lnTo>
                      <a:lnTo>
                        <a:pt x="365804" y="700667"/>
                      </a:lnTo>
                      <a:lnTo>
                        <a:pt x="370108" y="708921"/>
                      </a:lnTo>
                      <a:lnTo>
                        <a:pt x="374411" y="711672"/>
                      </a:lnTo>
                      <a:lnTo>
                        <a:pt x="383018" y="722677"/>
                      </a:lnTo>
                      <a:lnTo>
                        <a:pt x="387322" y="711672"/>
                      </a:lnTo>
                      <a:lnTo>
                        <a:pt x="387322" y="692413"/>
                      </a:lnTo>
                      <a:lnTo>
                        <a:pt x="391625" y="695165"/>
                      </a:lnTo>
                      <a:lnTo>
                        <a:pt x="395929" y="700667"/>
                      </a:lnTo>
                      <a:lnTo>
                        <a:pt x="400233" y="697916"/>
                      </a:lnTo>
                      <a:lnTo>
                        <a:pt x="404536" y="697916"/>
                      </a:lnTo>
                      <a:lnTo>
                        <a:pt x="408840" y="708921"/>
                      </a:lnTo>
                      <a:lnTo>
                        <a:pt x="410992" y="706169"/>
                      </a:lnTo>
                      <a:lnTo>
                        <a:pt x="426054" y="700667"/>
                      </a:lnTo>
                      <a:lnTo>
                        <a:pt x="428206" y="695165"/>
                      </a:lnTo>
                      <a:lnTo>
                        <a:pt x="434661" y="697916"/>
                      </a:lnTo>
                      <a:lnTo>
                        <a:pt x="432509" y="681409"/>
                      </a:lnTo>
                      <a:lnTo>
                        <a:pt x="445420" y="675906"/>
                      </a:lnTo>
                      <a:lnTo>
                        <a:pt x="451876" y="673155"/>
                      </a:lnTo>
                      <a:lnTo>
                        <a:pt x="447572" y="664901"/>
                      </a:lnTo>
                      <a:lnTo>
                        <a:pt x="460483" y="670404"/>
                      </a:lnTo>
                      <a:lnTo>
                        <a:pt x="462634" y="664901"/>
                      </a:lnTo>
                      <a:lnTo>
                        <a:pt x="462634" y="653897"/>
                      </a:lnTo>
                      <a:lnTo>
                        <a:pt x="469090" y="648394"/>
                      </a:lnTo>
                      <a:lnTo>
                        <a:pt x="462634" y="634638"/>
                      </a:lnTo>
                      <a:lnTo>
                        <a:pt x="460483" y="626384"/>
                      </a:lnTo>
                      <a:lnTo>
                        <a:pt x="462634" y="607126"/>
                      </a:lnTo>
                      <a:lnTo>
                        <a:pt x="462634" y="604375"/>
                      </a:lnTo>
                      <a:lnTo>
                        <a:pt x="477697" y="601624"/>
                      </a:lnTo>
                      <a:lnTo>
                        <a:pt x="477697" y="596121"/>
                      </a:lnTo>
                      <a:lnTo>
                        <a:pt x="479849" y="601624"/>
                      </a:lnTo>
                      <a:lnTo>
                        <a:pt x="486304" y="593370"/>
                      </a:lnTo>
                      <a:lnTo>
                        <a:pt x="490608" y="576863"/>
                      </a:lnTo>
                      <a:lnTo>
                        <a:pt x="497063" y="571360"/>
                      </a:lnTo>
                      <a:lnTo>
                        <a:pt x="505670" y="568609"/>
                      </a:lnTo>
                      <a:lnTo>
                        <a:pt x="509974" y="576863"/>
                      </a:lnTo>
                      <a:lnTo>
                        <a:pt x="516429" y="571360"/>
                      </a:lnTo>
                      <a:lnTo>
                        <a:pt x="518581" y="568609"/>
                      </a:lnTo>
                      <a:lnTo>
                        <a:pt x="518581" y="565858"/>
                      </a:lnTo>
                      <a:lnTo>
                        <a:pt x="531492" y="560355"/>
                      </a:lnTo>
                      <a:lnTo>
                        <a:pt x="531492" y="557604"/>
                      </a:lnTo>
                      <a:lnTo>
                        <a:pt x="533644" y="560355"/>
                      </a:lnTo>
                      <a:lnTo>
                        <a:pt x="535795" y="560355"/>
                      </a:lnTo>
                      <a:lnTo>
                        <a:pt x="537947" y="549351"/>
                      </a:lnTo>
                      <a:lnTo>
                        <a:pt x="542251" y="546599"/>
                      </a:lnTo>
                      <a:lnTo>
                        <a:pt x="544402" y="546599"/>
                      </a:lnTo>
                      <a:lnTo>
                        <a:pt x="546554" y="546599"/>
                      </a:lnTo>
                      <a:lnTo>
                        <a:pt x="553010" y="532843"/>
                      </a:lnTo>
                      <a:lnTo>
                        <a:pt x="563769" y="519087"/>
                      </a:lnTo>
                      <a:lnTo>
                        <a:pt x="568073" y="510834"/>
                      </a:lnTo>
                      <a:lnTo>
                        <a:pt x="572376" y="497078"/>
                      </a:lnTo>
                      <a:lnTo>
                        <a:pt x="576680" y="497078"/>
                      </a:lnTo>
                      <a:lnTo>
                        <a:pt x="580983" y="491575"/>
                      </a:lnTo>
                      <a:lnTo>
                        <a:pt x="583135" y="480570"/>
                      </a:lnTo>
                      <a:lnTo>
                        <a:pt x="591742" y="486073"/>
                      </a:lnTo>
                      <a:lnTo>
                        <a:pt x="589590" y="466814"/>
                      </a:lnTo>
                      <a:lnTo>
                        <a:pt x="591742" y="455809"/>
                      </a:lnTo>
                      <a:lnTo>
                        <a:pt x="596046" y="455809"/>
                      </a:lnTo>
                      <a:lnTo>
                        <a:pt x="598198" y="466814"/>
                      </a:lnTo>
                      <a:lnTo>
                        <a:pt x="604653" y="466814"/>
                      </a:lnTo>
                      <a:lnTo>
                        <a:pt x="604653" y="469566"/>
                      </a:lnTo>
                      <a:lnTo>
                        <a:pt x="613260" y="469566"/>
                      </a:lnTo>
                      <a:lnTo>
                        <a:pt x="617564" y="466814"/>
                      </a:lnTo>
                      <a:lnTo>
                        <a:pt x="619716" y="469566"/>
                      </a:lnTo>
                      <a:lnTo>
                        <a:pt x="628323" y="469566"/>
                      </a:lnTo>
                      <a:lnTo>
                        <a:pt x="628323" y="466814"/>
                      </a:lnTo>
                      <a:lnTo>
                        <a:pt x="634778" y="464063"/>
                      </a:lnTo>
                      <a:lnTo>
                        <a:pt x="634778" y="461312"/>
                      </a:lnTo>
                      <a:lnTo>
                        <a:pt x="636930" y="453058"/>
                      </a:lnTo>
                      <a:lnTo>
                        <a:pt x="641233" y="444805"/>
                      </a:lnTo>
                      <a:lnTo>
                        <a:pt x="651992" y="444805"/>
                      </a:lnTo>
                      <a:lnTo>
                        <a:pt x="658448" y="450307"/>
                      </a:lnTo>
                      <a:lnTo>
                        <a:pt x="664903" y="444805"/>
                      </a:lnTo>
                      <a:lnTo>
                        <a:pt x="671358" y="422795"/>
                      </a:lnTo>
                      <a:lnTo>
                        <a:pt x="679918" y="414978"/>
                      </a:lnTo>
                      <a:lnTo>
                        <a:pt x="671422" y="409686"/>
                      </a:lnTo>
                      <a:lnTo>
                        <a:pt x="671422" y="396329"/>
                      </a:lnTo>
                      <a:lnTo>
                        <a:pt x="667133" y="388314"/>
                      </a:lnTo>
                      <a:lnTo>
                        <a:pt x="669277" y="377629"/>
                      </a:lnTo>
                      <a:lnTo>
                        <a:pt x="667133" y="348243"/>
                      </a:lnTo>
                      <a:lnTo>
                        <a:pt x="671422" y="329543"/>
                      </a:lnTo>
                      <a:lnTo>
                        <a:pt x="667133" y="318858"/>
                      </a:lnTo>
                      <a:lnTo>
                        <a:pt x="667133" y="316186"/>
                      </a:lnTo>
                      <a:lnTo>
                        <a:pt x="667133" y="313515"/>
                      </a:lnTo>
                      <a:lnTo>
                        <a:pt x="664988" y="305501"/>
                      </a:lnTo>
                      <a:lnTo>
                        <a:pt x="669277" y="297486"/>
                      </a:lnTo>
                      <a:lnTo>
                        <a:pt x="669277" y="286801"/>
                      </a:lnTo>
                      <a:lnTo>
                        <a:pt x="667133" y="281458"/>
                      </a:lnTo>
                      <a:lnTo>
                        <a:pt x="664988" y="281458"/>
                      </a:lnTo>
                      <a:lnTo>
                        <a:pt x="660699" y="276115"/>
                      </a:lnTo>
                      <a:lnTo>
                        <a:pt x="658555" y="281458"/>
                      </a:lnTo>
                      <a:lnTo>
                        <a:pt x="656410" y="276115"/>
                      </a:lnTo>
                      <a:lnTo>
                        <a:pt x="656410" y="273444"/>
                      </a:lnTo>
                      <a:lnTo>
                        <a:pt x="656410" y="268101"/>
                      </a:lnTo>
                      <a:lnTo>
                        <a:pt x="660699" y="268101"/>
                      </a:lnTo>
                      <a:lnTo>
                        <a:pt x="664988" y="262758"/>
                      </a:lnTo>
                      <a:lnTo>
                        <a:pt x="660699" y="260087"/>
                      </a:lnTo>
                      <a:lnTo>
                        <a:pt x="669277" y="257415"/>
                      </a:lnTo>
                      <a:lnTo>
                        <a:pt x="669277" y="249401"/>
                      </a:lnTo>
                      <a:lnTo>
                        <a:pt x="677855" y="220016"/>
                      </a:lnTo>
                      <a:lnTo>
                        <a:pt x="684289" y="220016"/>
                      </a:lnTo>
                      <a:lnTo>
                        <a:pt x="686433" y="217344"/>
                      </a:lnTo>
                      <a:lnTo>
                        <a:pt x="695011" y="228030"/>
                      </a:lnTo>
                      <a:lnTo>
                        <a:pt x="710022" y="228030"/>
                      </a:lnTo>
                      <a:lnTo>
                        <a:pt x="714311" y="225358"/>
                      </a:lnTo>
                      <a:lnTo>
                        <a:pt x="720745" y="228030"/>
                      </a:lnTo>
                      <a:lnTo>
                        <a:pt x="729323" y="217344"/>
                      </a:lnTo>
                      <a:lnTo>
                        <a:pt x="737901" y="212001"/>
                      </a:lnTo>
                      <a:lnTo>
                        <a:pt x="742190" y="212001"/>
                      </a:lnTo>
                      <a:lnTo>
                        <a:pt x="742190" y="203987"/>
                      </a:lnTo>
                      <a:lnTo>
                        <a:pt x="750768" y="185287"/>
                      </a:lnTo>
                      <a:lnTo>
                        <a:pt x="746479" y="182616"/>
                      </a:lnTo>
                      <a:lnTo>
                        <a:pt x="746479" y="171930"/>
                      </a:lnTo>
                      <a:lnTo>
                        <a:pt x="748623" y="174602"/>
                      </a:lnTo>
                      <a:lnTo>
                        <a:pt x="755056" y="169259"/>
                      </a:lnTo>
                      <a:lnTo>
                        <a:pt x="761490" y="169259"/>
                      </a:lnTo>
                      <a:lnTo>
                        <a:pt x="770068" y="163916"/>
                      </a:lnTo>
                      <a:lnTo>
                        <a:pt x="770068" y="150559"/>
                      </a:lnTo>
                      <a:lnTo>
                        <a:pt x="776501" y="150559"/>
                      </a:lnTo>
                      <a:lnTo>
                        <a:pt x="782935" y="155902"/>
                      </a:lnTo>
                      <a:lnTo>
                        <a:pt x="787224" y="158573"/>
                      </a:lnTo>
                      <a:lnTo>
                        <a:pt x="793657" y="169259"/>
                      </a:lnTo>
                      <a:lnTo>
                        <a:pt x="804380" y="169259"/>
                      </a:lnTo>
                      <a:lnTo>
                        <a:pt x="804380" y="179944"/>
                      </a:lnTo>
                      <a:lnTo>
                        <a:pt x="804380" y="182616"/>
                      </a:lnTo>
                      <a:lnTo>
                        <a:pt x="806524" y="190630"/>
                      </a:lnTo>
                      <a:lnTo>
                        <a:pt x="804380" y="195973"/>
                      </a:lnTo>
                      <a:lnTo>
                        <a:pt x="806524" y="203987"/>
                      </a:lnTo>
                      <a:lnTo>
                        <a:pt x="804380" y="212001"/>
                      </a:lnTo>
                      <a:lnTo>
                        <a:pt x="810813" y="217344"/>
                      </a:lnTo>
                      <a:lnTo>
                        <a:pt x="815102" y="220016"/>
                      </a:lnTo>
                      <a:lnTo>
                        <a:pt x="821535" y="217344"/>
                      </a:lnTo>
                      <a:lnTo>
                        <a:pt x="827969" y="220016"/>
                      </a:lnTo>
                      <a:lnTo>
                        <a:pt x="830113" y="225358"/>
                      </a:lnTo>
                      <a:lnTo>
                        <a:pt x="827969" y="236044"/>
                      </a:lnTo>
                      <a:lnTo>
                        <a:pt x="832258" y="238715"/>
                      </a:lnTo>
                      <a:lnTo>
                        <a:pt x="840836" y="238715"/>
                      </a:lnTo>
                      <a:lnTo>
                        <a:pt x="847269" y="246730"/>
                      </a:lnTo>
                      <a:lnTo>
                        <a:pt x="849414" y="246730"/>
                      </a:lnTo>
                      <a:lnTo>
                        <a:pt x="851558" y="246730"/>
                      </a:lnTo>
                      <a:lnTo>
                        <a:pt x="855847" y="249401"/>
                      </a:lnTo>
                      <a:lnTo>
                        <a:pt x="855847" y="257415"/>
                      </a:lnTo>
                      <a:lnTo>
                        <a:pt x="851558" y="262758"/>
                      </a:lnTo>
                      <a:lnTo>
                        <a:pt x="849414" y="273444"/>
                      </a:lnTo>
                      <a:lnTo>
                        <a:pt x="849414" y="276115"/>
                      </a:lnTo>
                      <a:lnTo>
                        <a:pt x="851558" y="276115"/>
                      </a:lnTo>
                      <a:lnTo>
                        <a:pt x="866570" y="286801"/>
                      </a:lnTo>
                      <a:lnTo>
                        <a:pt x="868714" y="292144"/>
                      </a:lnTo>
                      <a:lnTo>
                        <a:pt x="888014" y="297486"/>
                      </a:lnTo>
                      <a:lnTo>
                        <a:pt x="883726" y="302829"/>
                      </a:lnTo>
                      <a:lnTo>
                        <a:pt x="877292" y="302829"/>
                      </a:lnTo>
                      <a:lnTo>
                        <a:pt x="873003" y="313515"/>
                      </a:lnTo>
                      <a:lnTo>
                        <a:pt x="866570" y="326872"/>
                      </a:lnTo>
                      <a:lnTo>
                        <a:pt x="868714" y="329543"/>
                      </a:lnTo>
                      <a:lnTo>
                        <a:pt x="877292" y="324201"/>
                      </a:lnTo>
                      <a:lnTo>
                        <a:pt x="883726" y="329543"/>
                      </a:lnTo>
                      <a:lnTo>
                        <a:pt x="883726" y="337558"/>
                      </a:lnTo>
                      <a:lnTo>
                        <a:pt x="892303" y="326872"/>
                      </a:lnTo>
                      <a:lnTo>
                        <a:pt x="894448" y="329543"/>
                      </a:lnTo>
                      <a:lnTo>
                        <a:pt x="892303" y="329543"/>
                      </a:lnTo>
                      <a:lnTo>
                        <a:pt x="894448" y="337558"/>
                      </a:lnTo>
                      <a:lnTo>
                        <a:pt x="903026" y="329543"/>
                      </a:lnTo>
                      <a:lnTo>
                        <a:pt x="905170" y="337558"/>
                      </a:lnTo>
                      <a:lnTo>
                        <a:pt x="903026" y="340229"/>
                      </a:lnTo>
                      <a:lnTo>
                        <a:pt x="905170" y="342900"/>
                      </a:lnTo>
                      <a:lnTo>
                        <a:pt x="911604" y="340229"/>
                      </a:lnTo>
                      <a:lnTo>
                        <a:pt x="918037" y="342900"/>
                      </a:lnTo>
                      <a:lnTo>
                        <a:pt x="920182" y="340229"/>
                      </a:lnTo>
                      <a:lnTo>
                        <a:pt x="920182" y="337558"/>
                      </a:lnTo>
                      <a:lnTo>
                        <a:pt x="922326" y="337558"/>
                      </a:lnTo>
                      <a:lnTo>
                        <a:pt x="926615" y="332215"/>
                      </a:lnTo>
                      <a:lnTo>
                        <a:pt x="930904" y="329543"/>
                      </a:lnTo>
                      <a:lnTo>
                        <a:pt x="933049" y="329543"/>
                      </a:lnTo>
                      <a:lnTo>
                        <a:pt x="941627" y="329543"/>
                      </a:lnTo>
                      <a:lnTo>
                        <a:pt x="945916" y="326872"/>
                      </a:lnTo>
                      <a:lnTo>
                        <a:pt x="948060" y="326872"/>
                      </a:lnTo>
                      <a:lnTo>
                        <a:pt x="950204" y="326872"/>
                      </a:lnTo>
                      <a:lnTo>
                        <a:pt x="950204" y="329543"/>
                      </a:lnTo>
                      <a:lnTo>
                        <a:pt x="954493" y="329543"/>
                      </a:lnTo>
                      <a:lnTo>
                        <a:pt x="956638" y="326872"/>
                      </a:lnTo>
                      <a:lnTo>
                        <a:pt x="958782" y="324201"/>
                      </a:lnTo>
                      <a:lnTo>
                        <a:pt x="956638" y="316186"/>
                      </a:lnTo>
                      <a:lnTo>
                        <a:pt x="963071" y="313515"/>
                      </a:lnTo>
                      <a:lnTo>
                        <a:pt x="967360" y="305501"/>
                      </a:lnTo>
                      <a:lnTo>
                        <a:pt x="973794" y="308172"/>
                      </a:lnTo>
                      <a:lnTo>
                        <a:pt x="978083" y="308172"/>
                      </a:lnTo>
                      <a:lnTo>
                        <a:pt x="982372" y="305501"/>
                      </a:lnTo>
                      <a:lnTo>
                        <a:pt x="982372" y="302829"/>
                      </a:lnTo>
                      <a:lnTo>
                        <a:pt x="984516" y="302829"/>
                      </a:lnTo>
                      <a:lnTo>
                        <a:pt x="990950" y="305501"/>
                      </a:lnTo>
                      <a:lnTo>
                        <a:pt x="993094" y="308172"/>
                      </a:lnTo>
                      <a:lnTo>
                        <a:pt x="995239" y="308172"/>
                      </a:lnTo>
                      <a:lnTo>
                        <a:pt x="993094" y="324201"/>
                      </a:lnTo>
                      <a:lnTo>
                        <a:pt x="995239" y="326872"/>
                      </a:lnTo>
                      <a:lnTo>
                        <a:pt x="1003817" y="329543"/>
                      </a:lnTo>
                      <a:lnTo>
                        <a:pt x="1010250" y="329543"/>
                      </a:lnTo>
                      <a:lnTo>
                        <a:pt x="1010250" y="326872"/>
                      </a:lnTo>
                      <a:lnTo>
                        <a:pt x="1014539" y="326872"/>
                      </a:lnTo>
                      <a:lnTo>
                        <a:pt x="1020972" y="329543"/>
                      </a:lnTo>
                      <a:lnTo>
                        <a:pt x="1023117" y="326872"/>
                      </a:lnTo>
                      <a:lnTo>
                        <a:pt x="1027406" y="318858"/>
                      </a:lnTo>
                      <a:lnTo>
                        <a:pt x="1029550" y="316186"/>
                      </a:lnTo>
                      <a:lnTo>
                        <a:pt x="1029550" y="318858"/>
                      </a:lnTo>
                      <a:lnTo>
                        <a:pt x="1035984" y="318858"/>
                      </a:lnTo>
                      <a:lnTo>
                        <a:pt x="1038128" y="313515"/>
                      </a:lnTo>
                      <a:lnTo>
                        <a:pt x="1035984" y="308172"/>
                      </a:lnTo>
                      <a:lnTo>
                        <a:pt x="1040273" y="313515"/>
                      </a:lnTo>
                      <a:lnTo>
                        <a:pt x="1046706" y="318858"/>
                      </a:lnTo>
                      <a:lnTo>
                        <a:pt x="1044562" y="324201"/>
                      </a:lnTo>
                      <a:lnTo>
                        <a:pt x="1044562" y="329543"/>
                      </a:lnTo>
                      <a:lnTo>
                        <a:pt x="1053140" y="337558"/>
                      </a:lnTo>
                      <a:lnTo>
                        <a:pt x="1055284" y="337558"/>
                      </a:lnTo>
                      <a:lnTo>
                        <a:pt x="1066007" y="342900"/>
                      </a:lnTo>
                      <a:lnTo>
                        <a:pt x="1072440" y="342900"/>
                      </a:lnTo>
                      <a:lnTo>
                        <a:pt x="1076729" y="337558"/>
                      </a:lnTo>
                      <a:lnTo>
                        <a:pt x="1083162" y="340229"/>
                      </a:lnTo>
                      <a:lnTo>
                        <a:pt x="1093885" y="340229"/>
                      </a:lnTo>
                      <a:lnTo>
                        <a:pt x="1093885" y="332215"/>
                      </a:lnTo>
                      <a:lnTo>
                        <a:pt x="1102463" y="340229"/>
                      </a:lnTo>
                      <a:lnTo>
                        <a:pt x="1104607" y="340229"/>
                      </a:lnTo>
                      <a:lnTo>
                        <a:pt x="1108896" y="342900"/>
                      </a:lnTo>
                      <a:lnTo>
                        <a:pt x="1108896" y="348243"/>
                      </a:lnTo>
                      <a:lnTo>
                        <a:pt x="1108896" y="350915"/>
                      </a:lnTo>
                      <a:lnTo>
                        <a:pt x="1104607" y="361600"/>
                      </a:lnTo>
                      <a:lnTo>
                        <a:pt x="1111041" y="372286"/>
                      </a:lnTo>
                      <a:lnTo>
                        <a:pt x="1104607" y="377629"/>
                      </a:lnTo>
                      <a:lnTo>
                        <a:pt x="1108896" y="385643"/>
                      </a:lnTo>
                      <a:lnTo>
                        <a:pt x="1093885" y="388314"/>
                      </a:lnTo>
                      <a:lnTo>
                        <a:pt x="1089596" y="399000"/>
                      </a:lnTo>
                      <a:lnTo>
                        <a:pt x="1089596" y="404343"/>
                      </a:lnTo>
                      <a:lnTo>
                        <a:pt x="1089596" y="407014"/>
                      </a:lnTo>
                      <a:lnTo>
                        <a:pt x="1091740" y="415029"/>
                      </a:lnTo>
                      <a:lnTo>
                        <a:pt x="1093885" y="417700"/>
                      </a:lnTo>
                      <a:lnTo>
                        <a:pt x="1091740" y="431057"/>
                      </a:lnTo>
                      <a:lnTo>
                        <a:pt x="1091740" y="433728"/>
                      </a:lnTo>
                      <a:lnTo>
                        <a:pt x="1093885" y="439071"/>
                      </a:lnTo>
                      <a:lnTo>
                        <a:pt x="1117474" y="431057"/>
                      </a:lnTo>
                      <a:lnTo>
                        <a:pt x="1128197" y="428386"/>
                      </a:lnTo>
                      <a:lnTo>
                        <a:pt x="1136775" y="428386"/>
                      </a:lnTo>
                      <a:lnTo>
                        <a:pt x="1136775" y="420371"/>
                      </a:lnTo>
                      <a:lnTo>
                        <a:pt x="1143208" y="420371"/>
                      </a:lnTo>
                      <a:lnTo>
                        <a:pt x="1145353" y="417700"/>
                      </a:lnTo>
                      <a:lnTo>
                        <a:pt x="1162508" y="409686"/>
                      </a:lnTo>
                      <a:lnTo>
                        <a:pt x="1173231" y="396329"/>
                      </a:lnTo>
                      <a:lnTo>
                        <a:pt x="1188242" y="388314"/>
                      </a:lnTo>
                      <a:lnTo>
                        <a:pt x="1188242" y="404343"/>
                      </a:lnTo>
                      <a:lnTo>
                        <a:pt x="1192531" y="409686"/>
                      </a:lnTo>
                      <a:lnTo>
                        <a:pt x="1194676" y="415029"/>
                      </a:lnTo>
                      <a:lnTo>
                        <a:pt x="1218265" y="415029"/>
                      </a:lnTo>
                      <a:lnTo>
                        <a:pt x="1226843" y="425714"/>
                      </a:lnTo>
                      <a:lnTo>
                        <a:pt x="1228987" y="425714"/>
                      </a:lnTo>
                      <a:lnTo>
                        <a:pt x="1228987" y="439071"/>
                      </a:lnTo>
                      <a:lnTo>
                        <a:pt x="1231132" y="439071"/>
                      </a:lnTo>
                      <a:lnTo>
                        <a:pt x="1254721" y="431057"/>
                      </a:lnTo>
                      <a:lnTo>
                        <a:pt x="1256866" y="428386"/>
                      </a:lnTo>
                      <a:lnTo>
                        <a:pt x="1271877" y="433728"/>
                      </a:lnTo>
                      <a:lnTo>
                        <a:pt x="1276166" y="439071"/>
                      </a:lnTo>
                      <a:lnTo>
                        <a:pt x="1280455" y="433728"/>
                      </a:lnTo>
                      <a:lnTo>
                        <a:pt x="1280455" y="431057"/>
                      </a:lnTo>
                      <a:lnTo>
                        <a:pt x="1291177" y="433728"/>
                      </a:lnTo>
                      <a:lnTo>
                        <a:pt x="1289033" y="439071"/>
                      </a:lnTo>
                      <a:lnTo>
                        <a:pt x="1291177" y="439071"/>
                      </a:lnTo>
                      <a:lnTo>
                        <a:pt x="1291177" y="444414"/>
                      </a:lnTo>
                      <a:lnTo>
                        <a:pt x="1293322" y="449757"/>
                      </a:lnTo>
                      <a:lnTo>
                        <a:pt x="1297611" y="452428"/>
                      </a:lnTo>
                      <a:lnTo>
                        <a:pt x="1299755" y="444414"/>
                      </a:lnTo>
                      <a:lnTo>
                        <a:pt x="1306189" y="444414"/>
                      </a:lnTo>
                      <a:lnTo>
                        <a:pt x="1314767" y="444414"/>
                      </a:lnTo>
                      <a:lnTo>
                        <a:pt x="1314767" y="452428"/>
                      </a:lnTo>
                      <a:lnTo>
                        <a:pt x="1316911" y="455100"/>
                      </a:lnTo>
                      <a:lnTo>
                        <a:pt x="1319056" y="452428"/>
                      </a:lnTo>
                      <a:lnTo>
                        <a:pt x="1316911" y="449757"/>
                      </a:lnTo>
                      <a:lnTo>
                        <a:pt x="1319056" y="444414"/>
                      </a:lnTo>
                      <a:lnTo>
                        <a:pt x="1319056" y="439071"/>
                      </a:lnTo>
                      <a:lnTo>
                        <a:pt x="1319056" y="433728"/>
                      </a:lnTo>
                      <a:lnTo>
                        <a:pt x="1319056" y="431057"/>
                      </a:lnTo>
                      <a:lnTo>
                        <a:pt x="1314767" y="425714"/>
                      </a:lnTo>
                      <a:lnTo>
                        <a:pt x="1316911" y="417700"/>
                      </a:lnTo>
                      <a:lnTo>
                        <a:pt x="1319056" y="415029"/>
                      </a:lnTo>
                      <a:lnTo>
                        <a:pt x="1319056" y="409686"/>
                      </a:lnTo>
                      <a:lnTo>
                        <a:pt x="1319056" y="404548"/>
                      </a:lnTo>
                      <a:lnTo>
                        <a:pt x="1316962" y="401957"/>
                      </a:lnTo>
                      <a:lnTo>
                        <a:pt x="1319056" y="400662"/>
                      </a:lnTo>
                      <a:lnTo>
                        <a:pt x="1319056" y="399000"/>
                      </a:lnTo>
                      <a:lnTo>
                        <a:pt x="1319099" y="399010"/>
                      </a:lnTo>
                      <a:lnTo>
                        <a:pt x="1319099" y="391379"/>
                      </a:lnTo>
                      <a:lnTo>
                        <a:pt x="1325512" y="378157"/>
                      </a:lnTo>
                      <a:lnTo>
                        <a:pt x="1316962" y="367579"/>
                      </a:lnTo>
                      <a:lnTo>
                        <a:pt x="1316962" y="364935"/>
                      </a:lnTo>
                      <a:lnTo>
                        <a:pt x="1321237" y="357001"/>
                      </a:lnTo>
                      <a:lnTo>
                        <a:pt x="1325512" y="349068"/>
                      </a:lnTo>
                      <a:lnTo>
                        <a:pt x="1327650" y="349068"/>
                      </a:lnTo>
                      <a:lnTo>
                        <a:pt x="1327650" y="357001"/>
                      </a:lnTo>
                      <a:lnTo>
                        <a:pt x="1334063" y="354357"/>
                      </a:lnTo>
                      <a:lnTo>
                        <a:pt x="1334063" y="343779"/>
                      </a:lnTo>
                      <a:lnTo>
                        <a:pt x="1329788" y="335846"/>
                      </a:lnTo>
                      <a:lnTo>
                        <a:pt x="1329788" y="325268"/>
                      </a:lnTo>
                      <a:lnTo>
                        <a:pt x="1329788" y="322623"/>
                      </a:lnTo>
                      <a:lnTo>
                        <a:pt x="1325512" y="322623"/>
                      </a:lnTo>
                      <a:lnTo>
                        <a:pt x="1321237" y="314690"/>
                      </a:lnTo>
                      <a:lnTo>
                        <a:pt x="1325512" y="312046"/>
                      </a:lnTo>
                      <a:lnTo>
                        <a:pt x="1327650" y="304112"/>
                      </a:lnTo>
                      <a:lnTo>
                        <a:pt x="1327650" y="301468"/>
                      </a:lnTo>
                      <a:lnTo>
                        <a:pt x="1325512" y="298823"/>
                      </a:lnTo>
                      <a:lnTo>
                        <a:pt x="1327650" y="290890"/>
                      </a:lnTo>
                      <a:lnTo>
                        <a:pt x="1319099" y="277668"/>
                      </a:lnTo>
                      <a:lnTo>
                        <a:pt x="1316962" y="277668"/>
                      </a:lnTo>
                      <a:lnTo>
                        <a:pt x="1314824" y="280312"/>
                      </a:lnTo>
                      <a:lnTo>
                        <a:pt x="1310549" y="280312"/>
                      </a:lnTo>
                      <a:lnTo>
                        <a:pt x="1310549" y="267090"/>
                      </a:lnTo>
                      <a:lnTo>
                        <a:pt x="1316962" y="264445"/>
                      </a:lnTo>
                      <a:lnTo>
                        <a:pt x="1314824" y="256512"/>
                      </a:lnTo>
                      <a:lnTo>
                        <a:pt x="1310549" y="256512"/>
                      </a:lnTo>
                      <a:lnTo>
                        <a:pt x="1316962" y="253868"/>
                      </a:lnTo>
                      <a:lnTo>
                        <a:pt x="1316962" y="245934"/>
                      </a:lnTo>
                      <a:lnTo>
                        <a:pt x="1316962" y="243290"/>
                      </a:lnTo>
                      <a:lnTo>
                        <a:pt x="1310549" y="238001"/>
                      </a:lnTo>
                      <a:lnTo>
                        <a:pt x="1310549" y="235356"/>
                      </a:lnTo>
                      <a:lnTo>
                        <a:pt x="1308411" y="227423"/>
                      </a:lnTo>
                      <a:lnTo>
                        <a:pt x="1310549" y="224779"/>
                      </a:lnTo>
                      <a:lnTo>
                        <a:pt x="1310549" y="222134"/>
                      </a:lnTo>
                      <a:lnTo>
                        <a:pt x="1306273" y="224779"/>
                      </a:lnTo>
                      <a:lnTo>
                        <a:pt x="1299860" y="219490"/>
                      </a:lnTo>
                      <a:lnTo>
                        <a:pt x="1293447" y="211556"/>
                      </a:lnTo>
                      <a:lnTo>
                        <a:pt x="1293447" y="200978"/>
                      </a:lnTo>
                      <a:lnTo>
                        <a:pt x="1293447" y="193045"/>
                      </a:lnTo>
                      <a:lnTo>
                        <a:pt x="1299860" y="193045"/>
                      </a:lnTo>
                      <a:lnTo>
                        <a:pt x="1306273" y="179823"/>
                      </a:lnTo>
                      <a:lnTo>
                        <a:pt x="1310549" y="171889"/>
                      </a:lnTo>
                      <a:lnTo>
                        <a:pt x="1310549" y="156023"/>
                      </a:lnTo>
                      <a:lnTo>
                        <a:pt x="1319099" y="153378"/>
                      </a:lnTo>
                      <a:lnTo>
                        <a:pt x="1316962" y="142800"/>
                      </a:lnTo>
                      <a:lnTo>
                        <a:pt x="1319099" y="132223"/>
                      </a:lnTo>
                      <a:lnTo>
                        <a:pt x="1325512" y="132223"/>
                      </a:lnTo>
                      <a:lnTo>
                        <a:pt x="1327650" y="132223"/>
                      </a:lnTo>
                      <a:lnTo>
                        <a:pt x="1334063" y="111067"/>
                      </a:lnTo>
                      <a:lnTo>
                        <a:pt x="1353302" y="113711"/>
                      </a:lnTo>
                      <a:lnTo>
                        <a:pt x="1361853" y="113711"/>
                      </a:lnTo>
                      <a:lnTo>
                        <a:pt x="1366128" y="116356"/>
                      </a:lnTo>
                      <a:lnTo>
                        <a:pt x="1372541" y="116356"/>
                      </a:lnTo>
                      <a:lnTo>
                        <a:pt x="1389643" y="113711"/>
                      </a:lnTo>
                      <a:lnTo>
                        <a:pt x="1396056" y="113711"/>
                      </a:lnTo>
                      <a:lnTo>
                        <a:pt x="1391780" y="137512"/>
                      </a:lnTo>
                      <a:lnTo>
                        <a:pt x="1391780" y="142800"/>
                      </a:lnTo>
                      <a:lnTo>
                        <a:pt x="1391780" y="145445"/>
                      </a:lnTo>
                      <a:lnTo>
                        <a:pt x="1389643" y="145445"/>
                      </a:lnTo>
                      <a:lnTo>
                        <a:pt x="1389643" y="148089"/>
                      </a:lnTo>
                      <a:lnTo>
                        <a:pt x="1389643" y="153378"/>
                      </a:lnTo>
                      <a:lnTo>
                        <a:pt x="1389643" y="156023"/>
                      </a:lnTo>
                      <a:lnTo>
                        <a:pt x="1389643" y="158667"/>
                      </a:lnTo>
                      <a:lnTo>
                        <a:pt x="1389643" y="163956"/>
                      </a:lnTo>
                      <a:lnTo>
                        <a:pt x="1391780" y="166601"/>
                      </a:lnTo>
                      <a:lnTo>
                        <a:pt x="1391780" y="169245"/>
                      </a:lnTo>
                      <a:lnTo>
                        <a:pt x="1391780" y="177178"/>
                      </a:lnTo>
                      <a:lnTo>
                        <a:pt x="1408882" y="177178"/>
                      </a:lnTo>
                      <a:lnTo>
                        <a:pt x="1434534" y="171889"/>
                      </a:lnTo>
                      <a:lnTo>
                        <a:pt x="1473012" y="156023"/>
                      </a:lnTo>
                      <a:lnTo>
                        <a:pt x="1464462" y="145445"/>
                      </a:lnTo>
                      <a:lnTo>
                        <a:pt x="1470875" y="132223"/>
                      </a:lnTo>
                      <a:lnTo>
                        <a:pt x="1464462" y="121645"/>
                      </a:lnTo>
                      <a:lnTo>
                        <a:pt x="1470875" y="116356"/>
                      </a:lnTo>
                      <a:lnTo>
                        <a:pt x="1487976" y="116356"/>
                      </a:lnTo>
                      <a:lnTo>
                        <a:pt x="1509353" y="108423"/>
                      </a:lnTo>
                      <a:lnTo>
                        <a:pt x="1507215" y="92556"/>
                      </a:lnTo>
                      <a:lnTo>
                        <a:pt x="1505078" y="87267"/>
                      </a:lnTo>
                      <a:lnTo>
                        <a:pt x="1498665" y="89911"/>
                      </a:lnTo>
                      <a:lnTo>
                        <a:pt x="1496527" y="76689"/>
                      </a:lnTo>
                      <a:lnTo>
                        <a:pt x="1460186" y="87267"/>
                      </a:lnTo>
                      <a:lnTo>
                        <a:pt x="1462324" y="79334"/>
                      </a:lnTo>
                      <a:lnTo>
                        <a:pt x="1468737" y="79334"/>
                      </a:lnTo>
                      <a:lnTo>
                        <a:pt x="1470875" y="79334"/>
                      </a:lnTo>
                      <a:lnTo>
                        <a:pt x="1477288" y="76689"/>
                      </a:lnTo>
                      <a:lnTo>
                        <a:pt x="1477288" y="66111"/>
                      </a:lnTo>
                      <a:lnTo>
                        <a:pt x="1481563" y="60822"/>
                      </a:lnTo>
                      <a:lnTo>
                        <a:pt x="1485838" y="66111"/>
                      </a:lnTo>
                      <a:lnTo>
                        <a:pt x="1490114" y="52889"/>
                      </a:lnTo>
                      <a:lnTo>
                        <a:pt x="1496527" y="44956"/>
                      </a:lnTo>
                      <a:lnTo>
                        <a:pt x="1500802" y="58178"/>
                      </a:lnTo>
                      <a:lnTo>
                        <a:pt x="1537143" y="66111"/>
                      </a:lnTo>
                      <a:lnTo>
                        <a:pt x="1537143" y="60822"/>
                      </a:lnTo>
                      <a:lnTo>
                        <a:pt x="1543556" y="60822"/>
                      </a:lnTo>
                      <a:lnTo>
                        <a:pt x="1549969" y="47600"/>
                      </a:lnTo>
                      <a:lnTo>
                        <a:pt x="1554244" y="34378"/>
                      </a:lnTo>
                      <a:lnTo>
                        <a:pt x="1554244" y="31733"/>
                      </a:lnTo>
                      <a:lnTo>
                        <a:pt x="1558520" y="26444"/>
                      </a:lnTo>
                      <a:lnTo>
                        <a:pt x="1560657" y="26444"/>
                      </a:lnTo>
                      <a:lnTo>
                        <a:pt x="1562795" y="21156"/>
                      </a:lnTo>
                      <a:close/>
                    </a:path>
                  </a:pathLst>
                </a:cu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45" name="REGION Y57" descr="REGION Y57"/>
                <p:cNvSpPr/>
                <p:nvPr/>
              </p:nvSpPr>
              <p:spPr>
                <a:xfrm>
                  <a:off x="4731630" y="3264473"/>
                  <a:ext cx="2505743" cy="1642604"/>
                </a:xfrm>
                <a:custGeom>
                  <a:avLst/>
                  <a:gdLst/>
                  <a:ahLst/>
                  <a:cxnLst/>
                  <a:rect l="l" t="t" r="r" b="b"/>
                  <a:pathLst>
                    <a:path w="4048100" h="2412576">
                      <a:moveTo>
                        <a:pt x="73458" y="2136973"/>
                      </a:moveTo>
                      <a:lnTo>
                        <a:pt x="77910" y="2139702"/>
                      </a:lnTo>
                      <a:lnTo>
                        <a:pt x="76638" y="2140872"/>
                      </a:lnTo>
                      <a:close/>
                      <a:moveTo>
                        <a:pt x="841427" y="1962334"/>
                      </a:moveTo>
                      <a:lnTo>
                        <a:pt x="839201" y="1965062"/>
                      </a:lnTo>
                      <a:lnTo>
                        <a:pt x="839201" y="1970520"/>
                      </a:lnTo>
                      <a:lnTo>
                        <a:pt x="841427" y="1965062"/>
                      </a:lnTo>
                      <a:close/>
                      <a:moveTo>
                        <a:pt x="378420" y="1913217"/>
                      </a:moveTo>
                      <a:lnTo>
                        <a:pt x="382871" y="1918674"/>
                      </a:lnTo>
                      <a:lnTo>
                        <a:pt x="387323" y="1918674"/>
                      </a:lnTo>
                      <a:close/>
                      <a:moveTo>
                        <a:pt x="532013" y="1793152"/>
                      </a:moveTo>
                      <a:lnTo>
                        <a:pt x="532013" y="1798609"/>
                      </a:lnTo>
                      <a:lnTo>
                        <a:pt x="534239" y="1798609"/>
                      </a:lnTo>
                      <a:lnTo>
                        <a:pt x="534239" y="1795880"/>
                      </a:lnTo>
                      <a:close/>
                      <a:moveTo>
                        <a:pt x="1868941" y="1742926"/>
                      </a:moveTo>
                      <a:lnTo>
                        <a:pt x="1890417" y="1764809"/>
                      </a:lnTo>
                      <a:lnTo>
                        <a:pt x="1890417" y="1759338"/>
                      </a:lnTo>
                      <a:lnTo>
                        <a:pt x="1892565" y="1770280"/>
                      </a:lnTo>
                      <a:lnTo>
                        <a:pt x="1903302" y="1775751"/>
                      </a:lnTo>
                      <a:lnTo>
                        <a:pt x="1909745" y="1770280"/>
                      </a:lnTo>
                      <a:lnTo>
                        <a:pt x="1905450" y="1775751"/>
                      </a:lnTo>
                      <a:lnTo>
                        <a:pt x="1911893" y="1775751"/>
                      </a:lnTo>
                      <a:lnTo>
                        <a:pt x="1914040" y="1781221"/>
                      </a:lnTo>
                      <a:lnTo>
                        <a:pt x="1918335" y="1794898"/>
                      </a:lnTo>
                      <a:lnTo>
                        <a:pt x="1918335" y="1803105"/>
                      </a:lnTo>
                      <a:lnTo>
                        <a:pt x="1909745" y="1811311"/>
                      </a:lnTo>
                      <a:lnTo>
                        <a:pt x="1903302" y="1827723"/>
                      </a:lnTo>
                      <a:lnTo>
                        <a:pt x="1894712" y="1835929"/>
                      </a:lnTo>
                      <a:lnTo>
                        <a:pt x="1892565" y="1833194"/>
                      </a:lnTo>
                      <a:lnTo>
                        <a:pt x="1896860" y="1811311"/>
                      </a:lnTo>
                      <a:lnTo>
                        <a:pt x="1894712" y="1803105"/>
                      </a:lnTo>
                      <a:lnTo>
                        <a:pt x="1901155" y="1789428"/>
                      </a:lnTo>
                      <a:lnTo>
                        <a:pt x="1896860" y="1781221"/>
                      </a:lnTo>
                      <a:close/>
                      <a:moveTo>
                        <a:pt x="1819546" y="1688217"/>
                      </a:moveTo>
                      <a:lnTo>
                        <a:pt x="1822579" y="1690149"/>
                      </a:lnTo>
                      <a:lnTo>
                        <a:pt x="1860351" y="1731984"/>
                      </a:lnTo>
                      <a:lnTo>
                        <a:pt x="1866794" y="1740191"/>
                      </a:lnTo>
                      <a:lnTo>
                        <a:pt x="1868941" y="1742926"/>
                      </a:lnTo>
                      <a:lnTo>
                        <a:pt x="1866794" y="1742926"/>
                      </a:lnTo>
                      <a:lnTo>
                        <a:pt x="1860351" y="1734720"/>
                      </a:lnTo>
                      <a:lnTo>
                        <a:pt x="1819547" y="1688218"/>
                      </a:lnTo>
                      <a:close/>
                      <a:moveTo>
                        <a:pt x="1815252" y="1684799"/>
                      </a:moveTo>
                      <a:lnTo>
                        <a:pt x="1819546" y="1688217"/>
                      </a:lnTo>
                      <a:lnTo>
                        <a:pt x="1815252" y="1685483"/>
                      </a:lnTo>
                      <a:close/>
                      <a:moveTo>
                        <a:pt x="580985" y="1629427"/>
                      </a:moveTo>
                      <a:lnTo>
                        <a:pt x="585437" y="1632156"/>
                      </a:lnTo>
                      <a:lnTo>
                        <a:pt x="580985" y="1632156"/>
                      </a:lnTo>
                      <a:close/>
                      <a:moveTo>
                        <a:pt x="2399392" y="1617098"/>
                      </a:moveTo>
                      <a:lnTo>
                        <a:pt x="2401539" y="1619833"/>
                      </a:lnTo>
                      <a:lnTo>
                        <a:pt x="2399392" y="1619833"/>
                      </a:lnTo>
                      <a:close/>
                      <a:moveTo>
                        <a:pt x="2401539" y="1614363"/>
                      </a:moveTo>
                      <a:lnTo>
                        <a:pt x="2405835" y="1617098"/>
                      </a:lnTo>
                      <a:lnTo>
                        <a:pt x="2401539" y="1619833"/>
                      </a:lnTo>
                      <a:close/>
                      <a:moveTo>
                        <a:pt x="2266242" y="1587009"/>
                      </a:moveTo>
                      <a:lnTo>
                        <a:pt x="2266242" y="1592479"/>
                      </a:lnTo>
                      <a:lnTo>
                        <a:pt x="2270537" y="1592479"/>
                      </a:lnTo>
                      <a:close/>
                      <a:moveTo>
                        <a:pt x="2533224" y="1548234"/>
                      </a:moveTo>
                      <a:lnTo>
                        <a:pt x="2543986" y="1548234"/>
                      </a:lnTo>
                      <a:lnTo>
                        <a:pt x="2546139" y="1553627"/>
                      </a:lnTo>
                      <a:lnTo>
                        <a:pt x="2546139" y="1556323"/>
                      </a:lnTo>
                      <a:lnTo>
                        <a:pt x="2548291" y="1556323"/>
                      </a:lnTo>
                      <a:lnTo>
                        <a:pt x="2546139" y="1567108"/>
                      </a:lnTo>
                      <a:lnTo>
                        <a:pt x="2552596" y="1583286"/>
                      </a:lnTo>
                      <a:lnTo>
                        <a:pt x="2552596" y="1588678"/>
                      </a:lnTo>
                      <a:lnTo>
                        <a:pt x="2548291" y="1615641"/>
                      </a:lnTo>
                      <a:lnTo>
                        <a:pt x="2548291" y="1621033"/>
                      </a:lnTo>
                      <a:lnTo>
                        <a:pt x="2552596" y="1610248"/>
                      </a:lnTo>
                      <a:lnTo>
                        <a:pt x="2554749" y="1594071"/>
                      </a:lnTo>
                      <a:lnTo>
                        <a:pt x="2556901" y="1583286"/>
                      </a:lnTo>
                      <a:lnTo>
                        <a:pt x="2554749" y="1583286"/>
                      </a:lnTo>
                      <a:lnTo>
                        <a:pt x="2548291" y="1567108"/>
                      </a:lnTo>
                      <a:lnTo>
                        <a:pt x="2548291" y="1556323"/>
                      </a:lnTo>
                      <a:lnTo>
                        <a:pt x="2548291" y="1553627"/>
                      </a:lnTo>
                      <a:lnTo>
                        <a:pt x="2556901" y="1548234"/>
                      </a:lnTo>
                      <a:lnTo>
                        <a:pt x="2565512" y="1556323"/>
                      </a:lnTo>
                      <a:lnTo>
                        <a:pt x="2569817" y="1559019"/>
                      </a:lnTo>
                      <a:lnTo>
                        <a:pt x="2574122" y="1567108"/>
                      </a:lnTo>
                      <a:lnTo>
                        <a:pt x="2578427" y="1572501"/>
                      </a:lnTo>
                      <a:lnTo>
                        <a:pt x="2591342" y="1577893"/>
                      </a:lnTo>
                      <a:lnTo>
                        <a:pt x="2584884" y="1591375"/>
                      </a:lnTo>
                      <a:lnTo>
                        <a:pt x="2584884" y="1594071"/>
                      </a:lnTo>
                      <a:lnTo>
                        <a:pt x="2591342" y="1580589"/>
                      </a:lnTo>
                      <a:lnTo>
                        <a:pt x="2608562" y="1583286"/>
                      </a:lnTo>
                      <a:lnTo>
                        <a:pt x="2619325" y="1583286"/>
                      </a:lnTo>
                      <a:lnTo>
                        <a:pt x="2623630" y="1583286"/>
                      </a:lnTo>
                      <a:lnTo>
                        <a:pt x="2630088" y="1588678"/>
                      </a:lnTo>
                      <a:lnTo>
                        <a:pt x="2636545" y="1591375"/>
                      </a:lnTo>
                      <a:lnTo>
                        <a:pt x="2651613" y="1594071"/>
                      </a:lnTo>
                      <a:lnTo>
                        <a:pt x="2651613" y="1602160"/>
                      </a:lnTo>
                      <a:lnTo>
                        <a:pt x="2655918" y="1612945"/>
                      </a:lnTo>
                      <a:lnTo>
                        <a:pt x="2659608" y="1624500"/>
                      </a:lnTo>
                      <a:lnTo>
                        <a:pt x="2658609" y="1625752"/>
                      </a:lnTo>
                      <a:lnTo>
                        <a:pt x="2653765" y="1623730"/>
                      </a:lnTo>
                      <a:lnTo>
                        <a:pt x="2653765" y="1621033"/>
                      </a:lnTo>
                      <a:lnTo>
                        <a:pt x="2651613" y="1626426"/>
                      </a:lnTo>
                      <a:lnTo>
                        <a:pt x="2655918" y="1629122"/>
                      </a:lnTo>
                      <a:lnTo>
                        <a:pt x="2658609" y="1625752"/>
                      </a:lnTo>
                      <a:lnTo>
                        <a:pt x="2660223" y="1626426"/>
                      </a:lnTo>
                      <a:lnTo>
                        <a:pt x="2659608" y="1624500"/>
                      </a:lnTo>
                      <a:lnTo>
                        <a:pt x="2660223" y="1623730"/>
                      </a:lnTo>
                      <a:lnTo>
                        <a:pt x="2668833" y="1626426"/>
                      </a:lnTo>
                      <a:lnTo>
                        <a:pt x="2673138" y="1637211"/>
                      </a:lnTo>
                      <a:lnTo>
                        <a:pt x="2660223" y="1650692"/>
                      </a:lnTo>
                      <a:lnTo>
                        <a:pt x="2655918" y="1658781"/>
                      </a:lnTo>
                      <a:lnTo>
                        <a:pt x="2651613" y="1658781"/>
                      </a:lnTo>
                      <a:lnTo>
                        <a:pt x="2643003" y="1661477"/>
                      </a:lnTo>
                      <a:lnTo>
                        <a:pt x="2630088" y="1669566"/>
                      </a:lnTo>
                      <a:lnTo>
                        <a:pt x="2627935" y="1669566"/>
                      </a:lnTo>
                      <a:lnTo>
                        <a:pt x="2623630" y="1677655"/>
                      </a:lnTo>
                      <a:lnTo>
                        <a:pt x="2617172" y="1683048"/>
                      </a:lnTo>
                      <a:lnTo>
                        <a:pt x="2617172" y="1693833"/>
                      </a:lnTo>
                      <a:lnTo>
                        <a:pt x="2617172" y="1696529"/>
                      </a:lnTo>
                      <a:lnTo>
                        <a:pt x="2615020" y="1704618"/>
                      </a:lnTo>
                      <a:lnTo>
                        <a:pt x="2615020" y="1723492"/>
                      </a:lnTo>
                      <a:lnTo>
                        <a:pt x="2610715" y="1734277"/>
                      </a:lnTo>
                      <a:lnTo>
                        <a:pt x="2602105" y="1736973"/>
                      </a:lnTo>
                      <a:lnTo>
                        <a:pt x="2597800" y="1739669"/>
                      </a:lnTo>
                      <a:lnTo>
                        <a:pt x="2574122" y="1753150"/>
                      </a:lnTo>
                      <a:lnTo>
                        <a:pt x="2563359" y="1753150"/>
                      </a:lnTo>
                      <a:lnTo>
                        <a:pt x="2556901" y="1753150"/>
                      </a:lnTo>
                      <a:lnTo>
                        <a:pt x="2548291" y="1761239"/>
                      </a:lnTo>
                      <a:lnTo>
                        <a:pt x="2539681" y="1758543"/>
                      </a:lnTo>
                      <a:lnTo>
                        <a:pt x="2535376" y="1742365"/>
                      </a:lnTo>
                      <a:lnTo>
                        <a:pt x="2524613" y="1728884"/>
                      </a:lnTo>
                      <a:lnTo>
                        <a:pt x="2507393" y="1718099"/>
                      </a:lnTo>
                      <a:lnTo>
                        <a:pt x="2494478" y="1701921"/>
                      </a:lnTo>
                      <a:lnTo>
                        <a:pt x="2462190" y="1683048"/>
                      </a:lnTo>
                      <a:lnTo>
                        <a:pt x="2453580" y="1677655"/>
                      </a:lnTo>
                      <a:lnTo>
                        <a:pt x="2442817" y="1658781"/>
                      </a:lnTo>
                      <a:lnTo>
                        <a:pt x="2425597" y="1656085"/>
                      </a:lnTo>
                      <a:lnTo>
                        <a:pt x="2412682" y="1658781"/>
                      </a:lnTo>
                      <a:lnTo>
                        <a:pt x="2389004" y="1666870"/>
                      </a:lnTo>
                      <a:lnTo>
                        <a:pt x="2382546" y="1661477"/>
                      </a:lnTo>
                      <a:lnTo>
                        <a:pt x="2393309" y="1661477"/>
                      </a:lnTo>
                      <a:lnTo>
                        <a:pt x="2393309" y="1650692"/>
                      </a:lnTo>
                      <a:lnTo>
                        <a:pt x="2406224" y="1647996"/>
                      </a:lnTo>
                      <a:lnTo>
                        <a:pt x="2408377" y="1637211"/>
                      </a:lnTo>
                      <a:lnTo>
                        <a:pt x="2410529" y="1634515"/>
                      </a:lnTo>
                      <a:lnTo>
                        <a:pt x="2412682" y="1623730"/>
                      </a:lnTo>
                      <a:lnTo>
                        <a:pt x="2419139" y="1615641"/>
                      </a:lnTo>
                      <a:lnTo>
                        <a:pt x="2427749" y="1615641"/>
                      </a:lnTo>
                      <a:lnTo>
                        <a:pt x="2429902" y="1615641"/>
                      </a:lnTo>
                      <a:lnTo>
                        <a:pt x="2427749" y="1621033"/>
                      </a:lnTo>
                      <a:lnTo>
                        <a:pt x="2429902" y="1621033"/>
                      </a:lnTo>
                      <a:lnTo>
                        <a:pt x="2429902" y="1623730"/>
                      </a:lnTo>
                      <a:lnTo>
                        <a:pt x="2429902" y="1626426"/>
                      </a:lnTo>
                      <a:lnTo>
                        <a:pt x="2427749" y="1629122"/>
                      </a:lnTo>
                      <a:lnTo>
                        <a:pt x="2434207" y="1629122"/>
                      </a:lnTo>
                      <a:lnTo>
                        <a:pt x="2429902" y="1626426"/>
                      </a:lnTo>
                      <a:lnTo>
                        <a:pt x="2434207" y="1623730"/>
                      </a:lnTo>
                      <a:lnTo>
                        <a:pt x="2434207" y="1621033"/>
                      </a:lnTo>
                      <a:lnTo>
                        <a:pt x="2429902" y="1621033"/>
                      </a:lnTo>
                      <a:lnTo>
                        <a:pt x="2429902" y="1615641"/>
                      </a:lnTo>
                      <a:lnTo>
                        <a:pt x="2438512" y="1615641"/>
                      </a:lnTo>
                      <a:lnTo>
                        <a:pt x="2453580" y="1610248"/>
                      </a:lnTo>
                      <a:lnTo>
                        <a:pt x="2472953" y="1591375"/>
                      </a:lnTo>
                      <a:lnTo>
                        <a:pt x="2481563" y="1594071"/>
                      </a:lnTo>
                      <a:lnTo>
                        <a:pt x="2475105" y="1594071"/>
                      </a:lnTo>
                      <a:lnTo>
                        <a:pt x="2481563" y="1599463"/>
                      </a:lnTo>
                      <a:lnTo>
                        <a:pt x="2479410" y="1602160"/>
                      </a:lnTo>
                      <a:lnTo>
                        <a:pt x="2481563" y="1602160"/>
                      </a:lnTo>
                      <a:lnTo>
                        <a:pt x="2479410" y="1610248"/>
                      </a:lnTo>
                      <a:lnTo>
                        <a:pt x="2475105" y="1610248"/>
                      </a:lnTo>
                      <a:lnTo>
                        <a:pt x="2472953" y="1610248"/>
                      </a:lnTo>
                      <a:lnTo>
                        <a:pt x="2472953" y="1612945"/>
                      </a:lnTo>
                      <a:lnTo>
                        <a:pt x="2479410" y="1610248"/>
                      </a:lnTo>
                      <a:lnTo>
                        <a:pt x="2481563" y="1604856"/>
                      </a:lnTo>
                      <a:lnTo>
                        <a:pt x="2481563" y="1610248"/>
                      </a:lnTo>
                      <a:lnTo>
                        <a:pt x="2483715" y="1612945"/>
                      </a:lnTo>
                      <a:lnTo>
                        <a:pt x="2481563" y="1604856"/>
                      </a:lnTo>
                      <a:lnTo>
                        <a:pt x="2488020" y="1612945"/>
                      </a:lnTo>
                      <a:lnTo>
                        <a:pt x="2488020" y="1610248"/>
                      </a:lnTo>
                      <a:lnTo>
                        <a:pt x="2481563" y="1604856"/>
                      </a:lnTo>
                      <a:lnTo>
                        <a:pt x="2481563" y="1602160"/>
                      </a:lnTo>
                      <a:lnTo>
                        <a:pt x="2483715" y="1599463"/>
                      </a:lnTo>
                      <a:lnTo>
                        <a:pt x="2488020" y="1602160"/>
                      </a:lnTo>
                      <a:lnTo>
                        <a:pt x="2490173" y="1602160"/>
                      </a:lnTo>
                      <a:lnTo>
                        <a:pt x="2492325" y="1604856"/>
                      </a:lnTo>
                      <a:lnTo>
                        <a:pt x="2498783" y="1602160"/>
                      </a:lnTo>
                      <a:lnTo>
                        <a:pt x="2503088" y="1599463"/>
                      </a:lnTo>
                      <a:lnTo>
                        <a:pt x="2492325" y="1602160"/>
                      </a:lnTo>
                      <a:lnTo>
                        <a:pt x="2490173" y="1599463"/>
                      </a:lnTo>
                      <a:lnTo>
                        <a:pt x="2492325" y="1599463"/>
                      </a:lnTo>
                      <a:lnTo>
                        <a:pt x="2492325" y="1597666"/>
                      </a:lnTo>
                      <a:lnTo>
                        <a:pt x="2494478" y="1599463"/>
                      </a:lnTo>
                      <a:lnTo>
                        <a:pt x="2492325" y="1594071"/>
                      </a:lnTo>
                      <a:lnTo>
                        <a:pt x="2492325" y="1597666"/>
                      </a:lnTo>
                      <a:lnTo>
                        <a:pt x="2488020" y="1594071"/>
                      </a:lnTo>
                      <a:lnTo>
                        <a:pt x="2490173" y="1591375"/>
                      </a:lnTo>
                      <a:lnTo>
                        <a:pt x="2488020" y="1591375"/>
                      </a:lnTo>
                      <a:lnTo>
                        <a:pt x="2483715" y="1594071"/>
                      </a:lnTo>
                      <a:lnTo>
                        <a:pt x="2481563" y="1594071"/>
                      </a:lnTo>
                      <a:lnTo>
                        <a:pt x="2511698" y="1577893"/>
                      </a:lnTo>
                      <a:lnTo>
                        <a:pt x="2518156" y="1569804"/>
                      </a:lnTo>
                      <a:lnTo>
                        <a:pt x="2520308" y="1564412"/>
                      </a:lnTo>
                      <a:lnTo>
                        <a:pt x="2526766" y="1556323"/>
                      </a:lnTo>
                      <a:close/>
                      <a:moveTo>
                        <a:pt x="2753610" y="1523756"/>
                      </a:moveTo>
                      <a:lnTo>
                        <a:pt x="2755770" y="1523756"/>
                      </a:lnTo>
                      <a:lnTo>
                        <a:pt x="2749291" y="1529142"/>
                      </a:lnTo>
                      <a:close/>
                      <a:moveTo>
                        <a:pt x="2481000" y="1510417"/>
                      </a:moveTo>
                      <a:lnTo>
                        <a:pt x="2474557" y="1513153"/>
                      </a:lnTo>
                      <a:lnTo>
                        <a:pt x="2478852" y="1513153"/>
                      </a:lnTo>
                      <a:close/>
                      <a:moveTo>
                        <a:pt x="2952310" y="1491441"/>
                      </a:moveTo>
                      <a:lnTo>
                        <a:pt x="2952310" y="1494133"/>
                      </a:lnTo>
                      <a:lnTo>
                        <a:pt x="2954470" y="1494133"/>
                      </a:lnTo>
                      <a:lnTo>
                        <a:pt x="2960950" y="1499519"/>
                      </a:lnTo>
                      <a:lnTo>
                        <a:pt x="2956630" y="1494133"/>
                      </a:lnTo>
                      <a:close/>
                      <a:moveTo>
                        <a:pt x="2534689" y="1491270"/>
                      </a:moveTo>
                      <a:lnTo>
                        <a:pt x="2536837" y="1494005"/>
                      </a:lnTo>
                      <a:lnTo>
                        <a:pt x="2534689" y="1494005"/>
                      </a:lnTo>
                      <a:close/>
                      <a:moveTo>
                        <a:pt x="2457376" y="1491270"/>
                      </a:moveTo>
                      <a:lnTo>
                        <a:pt x="2461671" y="1496740"/>
                      </a:lnTo>
                      <a:lnTo>
                        <a:pt x="2461671" y="1499476"/>
                      </a:lnTo>
                      <a:lnTo>
                        <a:pt x="2463819" y="1499476"/>
                      </a:lnTo>
                      <a:lnTo>
                        <a:pt x="2463819" y="1502211"/>
                      </a:lnTo>
                      <a:lnTo>
                        <a:pt x="2474557" y="1510417"/>
                      </a:lnTo>
                      <a:lnTo>
                        <a:pt x="2474557" y="1504946"/>
                      </a:lnTo>
                      <a:lnTo>
                        <a:pt x="2472409" y="1504946"/>
                      </a:lnTo>
                      <a:lnTo>
                        <a:pt x="2470262" y="1502211"/>
                      </a:lnTo>
                      <a:lnTo>
                        <a:pt x="2465967" y="1502211"/>
                      </a:lnTo>
                      <a:lnTo>
                        <a:pt x="2463819" y="1499476"/>
                      </a:lnTo>
                      <a:lnTo>
                        <a:pt x="2461671" y="1496740"/>
                      </a:lnTo>
                      <a:lnTo>
                        <a:pt x="2461671" y="1494005"/>
                      </a:lnTo>
                      <a:close/>
                      <a:moveTo>
                        <a:pt x="3276278" y="1459125"/>
                      </a:moveTo>
                      <a:lnTo>
                        <a:pt x="3276278" y="1461818"/>
                      </a:lnTo>
                      <a:lnTo>
                        <a:pt x="3280597" y="1477976"/>
                      </a:lnTo>
                      <a:lnTo>
                        <a:pt x="3280597" y="1480669"/>
                      </a:lnTo>
                      <a:lnTo>
                        <a:pt x="3282757" y="1483362"/>
                      </a:lnTo>
                      <a:lnTo>
                        <a:pt x="3280597" y="1477976"/>
                      </a:lnTo>
                      <a:lnTo>
                        <a:pt x="3280597" y="1469897"/>
                      </a:lnTo>
                      <a:lnTo>
                        <a:pt x="3280597" y="1461818"/>
                      </a:lnTo>
                      <a:close/>
                      <a:moveTo>
                        <a:pt x="3099176" y="1445660"/>
                      </a:moveTo>
                      <a:lnTo>
                        <a:pt x="3099176" y="1448353"/>
                      </a:lnTo>
                      <a:lnTo>
                        <a:pt x="3101335" y="1453739"/>
                      </a:lnTo>
                      <a:lnTo>
                        <a:pt x="3101335" y="1456432"/>
                      </a:lnTo>
                      <a:lnTo>
                        <a:pt x="3102261" y="1457201"/>
                      </a:lnTo>
                      <a:lnTo>
                        <a:pt x="3103495" y="1461818"/>
                      </a:lnTo>
                      <a:lnTo>
                        <a:pt x="3107815" y="1467204"/>
                      </a:lnTo>
                      <a:lnTo>
                        <a:pt x="3103495" y="1469897"/>
                      </a:lnTo>
                      <a:lnTo>
                        <a:pt x="3116454" y="1467204"/>
                      </a:lnTo>
                      <a:lnTo>
                        <a:pt x="3109974" y="1467204"/>
                      </a:lnTo>
                      <a:lnTo>
                        <a:pt x="3107815" y="1461818"/>
                      </a:lnTo>
                      <a:lnTo>
                        <a:pt x="3102261" y="1457201"/>
                      </a:lnTo>
                      <a:lnTo>
                        <a:pt x="3101335" y="1453739"/>
                      </a:lnTo>
                      <a:lnTo>
                        <a:pt x="3101335" y="1448353"/>
                      </a:lnTo>
                      <a:lnTo>
                        <a:pt x="3099176" y="1448353"/>
                      </a:lnTo>
                      <a:lnTo>
                        <a:pt x="3101335" y="1445660"/>
                      </a:lnTo>
                      <a:close/>
                      <a:moveTo>
                        <a:pt x="3094856" y="1434888"/>
                      </a:moveTo>
                      <a:lnTo>
                        <a:pt x="3099176" y="1437581"/>
                      </a:lnTo>
                      <a:lnTo>
                        <a:pt x="3099176" y="1434888"/>
                      </a:lnTo>
                      <a:close/>
                      <a:moveTo>
                        <a:pt x="2560460" y="1390060"/>
                      </a:moveTo>
                      <a:lnTo>
                        <a:pt x="2562607" y="1398266"/>
                      </a:lnTo>
                      <a:lnTo>
                        <a:pt x="2562607" y="1399634"/>
                      </a:lnTo>
                      <a:lnTo>
                        <a:pt x="2560460" y="1401002"/>
                      </a:lnTo>
                      <a:lnTo>
                        <a:pt x="2551870" y="1403737"/>
                      </a:lnTo>
                      <a:lnTo>
                        <a:pt x="2547574" y="1403737"/>
                      </a:lnTo>
                      <a:lnTo>
                        <a:pt x="2547574" y="1409208"/>
                      </a:lnTo>
                      <a:lnTo>
                        <a:pt x="2545427" y="1409208"/>
                      </a:lnTo>
                      <a:lnTo>
                        <a:pt x="2538984" y="1420149"/>
                      </a:lnTo>
                      <a:lnTo>
                        <a:pt x="2547574" y="1411943"/>
                      </a:lnTo>
                      <a:lnTo>
                        <a:pt x="2551870" y="1403737"/>
                      </a:lnTo>
                      <a:lnTo>
                        <a:pt x="2562607" y="1401002"/>
                      </a:lnTo>
                      <a:lnTo>
                        <a:pt x="2562607" y="1399634"/>
                      </a:lnTo>
                      <a:lnTo>
                        <a:pt x="2564755" y="1398266"/>
                      </a:lnTo>
                      <a:lnTo>
                        <a:pt x="2562607" y="1395531"/>
                      </a:lnTo>
                      <a:close/>
                      <a:moveTo>
                        <a:pt x="914885" y="1263775"/>
                      </a:moveTo>
                      <a:lnTo>
                        <a:pt x="914885" y="1266504"/>
                      </a:lnTo>
                      <a:lnTo>
                        <a:pt x="921563" y="1274690"/>
                      </a:lnTo>
                      <a:lnTo>
                        <a:pt x="930467" y="1277419"/>
                      </a:lnTo>
                      <a:lnTo>
                        <a:pt x="930467" y="1274690"/>
                      </a:lnTo>
                      <a:lnTo>
                        <a:pt x="921563" y="1269233"/>
                      </a:lnTo>
                      <a:close/>
                      <a:moveTo>
                        <a:pt x="1602115" y="1129232"/>
                      </a:moveTo>
                      <a:lnTo>
                        <a:pt x="1602115" y="1139942"/>
                      </a:lnTo>
                      <a:lnTo>
                        <a:pt x="1608516" y="1139942"/>
                      </a:lnTo>
                      <a:lnTo>
                        <a:pt x="1604249" y="1142619"/>
                      </a:lnTo>
                      <a:lnTo>
                        <a:pt x="1602115" y="1147974"/>
                      </a:lnTo>
                      <a:lnTo>
                        <a:pt x="1608516" y="1142619"/>
                      </a:lnTo>
                      <a:lnTo>
                        <a:pt x="1608516" y="1139942"/>
                      </a:lnTo>
                      <a:lnTo>
                        <a:pt x="1604249" y="1137264"/>
                      </a:lnTo>
                      <a:lnTo>
                        <a:pt x="1604249" y="1129232"/>
                      </a:lnTo>
                      <a:close/>
                      <a:moveTo>
                        <a:pt x="1608516" y="1118523"/>
                      </a:moveTo>
                      <a:lnTo>
                        <a:pt x="1608516" y="1129232"/>
                      </a:lnTo>
                      <a:lnTo>
                        <a:pt x="1610649" y="1123878"/>
                      </a:lnTo>
                      <a:close/>
                      <a:moveTo>
                        <a:pt x="4000984" y="1103163"/>
                      </a:moveTo>
                      <a:lnTo>
                        <a:pt x="4000984" y="1108594"/>
                      </a:lnTo>
                      <a:lnTo>
                        <a:pt x="3996700" y="1108594"/>
                      </a:lnTo>
                      <a:close/>
                      <a:moveTo>
                        <a:pt x="1591448" y="1062300"/>
                      </a:moveTo>
                      <a:lnTo>
                        <a:pt x="1589314" y="1070331"/>
                      </a:lnTo>
                      <a:lnTo>
                        <a:pt x="1589314" y="1069439"/>
                      </a:lnTo>
                      <a:close/>
                      <a:moveTo>
                        <a:pt x="3281364" y="975518"/>
                      </a:moveTo>
                      <a:lnTo>
                        <a:pt x="3281846" y="977922"/>
                      </a:lnTo>
                      <a:lnTo>
                        <a:pt x="3281855" y="977916"/>
                      </a:lnTo>
                      <a:lnTo>
                        <a:pt x="3281385" y="975532"/>
                      </a:lnTo>
                      <a:close/>
                      <a:moveTo>
                        <a:pt x="3280091" y="959492"/>
                      </a:moveTo>
                      <a:lnTo>
                        <a:pt x="3276278" y="969002"/>
                      </a:lnTo>
                      <a:lnTo>
                        <a:pt x="3278146" y="970167"/>
                      </a:lnTo>
                      <a:lnTo>
                        <a:pt x="3281385" y="961954"/>
                      </a:lnTo>
                      <a:close/>
                      <a:moveTo>
                        <a:pt x="3994559" y="904927"/>
                      </a:moveTo>
                      <a:lnTo>
                        <a:pt x="3994559" y="910358"/>
                      </a:lnTo>
                      <a:lnTo>
                        <a:pt x="4000984" y="915789"/>
                      </a:lnTo>
                      <a:lnTo>
                        <a:pt x="3996700" y="910358"/>
                      </a:lnTo>
                      <a:close/>
                      <a:moveTo>
                        <a:pt x="3506260" y="904927"/>
                      </a:moveTo>
                      <a:lnTo>
                        <a:pt x="3501976" y="907643"/>
                      </a:lnTo>
                      <a:lnTo>
                        <a:pt x="3506260" y="910358"/>
                      </a:lnTo>
                      <a:lnTo>
                        <a:pt x="3508401" y="907643"/>
                      </a:lnTo>
                      <a:lnTo>
                        <a:pt x="3506260" y="907643"/>
                      </a:lnTo>
                      <a:close/>
                      <a:moveTo>
                        <a:pt x="3655154" y="767012"/>
                      </a:moveTo>
                      <a:lnTo>
                        <a:pt x="3659508" y="767012"/>
                      </a:lnTo>
                      <a:lnTo>
                        <a:pt x="3663862" y="769726"/>
                      </a:lnTo>
                      <a:lnTo>
                        <a:pt x="3672569" y="772441"/>
                      </a:lnTo>
                      <a:lnTo>
                        <a:pt x="3685631" y="772441"/>
                      </a:lnTo>
                      <a:lnTo>
                        <a:pt x="3698692" y="788727"/>
                      </a:lnTo>
                      <a:lnTo>
                        <a:pt x="3718284" y="791442"/>
                      </a:lnTo>
                      <a:lnTo>
                        <a:pt x="3735699" y="791442"/>
                      </a:lnTo>
                      <a:lnTo>
                        <a:pt x="3746584" y="796870"/>
                      </a:lnTo>
                      <a:lnTo>
                        <a:pt x="3753114" y="807728"/>
                      </a:lnTo>
                      <a:lnTo>
                        <a:pt x="3768353" y="826729"/>
                      </a:lnTo>
                      <a:lnTo>
                        <a:pt x="3777060" y="845730"/>
                      </a:lnTo>
                      <a:lnTo>
                        <a:pt x="3772706" y="848444"/>
                      </a:lnTo>
                      <a:lnTo>
                        <a:pt x="3768353" y="848444"/>
                      </a:lnTo>
                      <a:lnTo>
                        <a:pt x="3759645" y="859302"/>
                      </a:lnTo>
                      <a:lnTo>
                        <a:pt x="3746584" y="864731"/>
                      </a:lnTo>
                      <a:lnTo>
                        <a:pt x="3735699" y="862016"/>
                      </a:lnTo>
                      <a:lnTo>
                        <a:pt x="3733522" y="853873"/>
                      </a:lnTo>
                      <a:lnTo>
                        <a:pt x="3724815" y="853873"/>
                      </a:lnTo>
                      <a:lnTo>
                        <a:pt x="3724815" y="851159"/>
                      </a:lnTo>
                      <a:lnTo>
                        <a:pt x="3722638" y="851159"/>
                      </a:lnTo>
                      <a:lnTo>
                        <a:pt x="3724815" y="853873"/>
                      </a:lnTo>
                      <a:lnTo>
                        <a:pt x="3718284" y="848444"/>
                      </a:lnTo>
                      <a:lnTo>
                        <a:pt x="3713930" y="851159"/>
                      </a:lnTo>
                      <a:lnTo>
                        <a:pt x="3718284" y="853873"/>
                      </a:lnTo>
                      <a:lnTo>
                        <a:pt x="3718284" y="859302"/>
                      </a:lnTo>
                      <a:lnTo>
                        <a:pt x="3716107" y="859302"/>
                      </a:lnTo>
                      <a:lnTo>
                        <a:pt x="3696515" y="848444"/>
                      </a:lnTo>
                      <a:lnTo>
                        <a:pt x="3696515" y="851159"/>
                      </a:lnTo>
                      <a:lnTo>
                        <a:pt x="3689984" y="851159"/>
                      </a:lnTo>
                      <a:lnTo>
                        <a:pt x="3687807" y="851159"/>
                      </a:lnTo>
                      <a:lnTo>
                        <a:pt x="3685631" y="848444"/>
                      </a:lnTo>
                      <a:lnTo>
                        <a:pt x="3681277" y="851159"/>
                      </a:lnTo>
                      <a:lnTo>
                        <a:pt x="3676923" y="853873"/>
                      </a:lnTo>
                      <a:lnTo>
                        <a:pt x="3672569" y="851159"/>
                      </a:lnTo>
                      <a:lnTo>
                        <a:pt x="3672569" y="845730"/>
                      </a:lnTo>
                      <a:lnTo>
                        <a:pt x="3672569" y="840301"/>
                      </a:lnTo>
                      <a:lnTo>
                        <a:pt x="3670392" y="834872"/>
                      </a:lnTo>
                      <a:lnTo>
                        <a:pt x="3663862" y="829443"/>
                      </a:lnTo>
                      <a:lnTo>
                        <a:pt x="3661685" y="826729"/>
                      </a:lnTo>
                      <a:lnTo>
                        <a:pt x="3652977" y="818586"/>
                      </a:lnTo>
                      <a:lnTo>
                        <a:pt x="3648623" y="805014"/>
                      </a:lnTo>
                      <a:lnTo>
                        <a:pt x="3652977" y="807728"/>
                      </a:lnTo>
                      <a:lnTo>
                        <a:pt x="3655154" y="807728"/>
                      </a:lnTo>
                      <a:lnTo>
                        <a:pt x="3659508" y="802299"/>
                      </a:lnTo>
                      <a:lnTo>
                        <a:pt x="3655154" y="802299"/>
                      </a:lnTo>
                      <a:lnTo>
                        <a:pt x="3652977" y="794156"/>
                      </a:lnTo>
                      <a:lnTo>
                        <a:pt x="3655154" y="794156"/>
                      </a:lnTo>
                      <a:lnTo>
                        <a:pt x="3655154" y="791442"/>
                      </a:lnTo>
                      <a:lnTo>
                        <a:pt x="3661685" y="777869"/>
                      </a:lnTo>
                      <a:lnTo>
                        <a:pt x="3655154" y="772441"/>
                      </a:lnTo>
                      <a:close/>
                      <a:moveTo>
                        <a:pt x="3626193" y="747424"/>
                      </a:moveTo>
                      <a:lnTo>
                        <a:pt x="3626193" y="755571"/>
                      </a:lnTo>
                      <a:lnTo>
                        <a:pt x="3628334" y="750140"/>
                      </a:lnTo>
                      <a:close/>
                      <a:moveTo>
                        <a:pt x="1876176" y="571106"/>
                      </a:moveTo>
                      <a:lnTo>
                        <a:pt x="1877333" y="572351"/>
                      </a:lnTo>
                      <a:lnTo>
                        <a:pt x="1881842" y="572351"/>
                      </a:lnTo>
                      <a:lnTo>
                        <a:pt x="1882073" y="571106"/>
                      </a:lnTo>
                      <a:close/>
                      <a:moveTo>
                        <a:pt x="1775504" y="527661"/>
                      </a:moveTo>
                      <a:lnTo>
                        <a:pt x="1777653" y="527661"/>
                      </a:lnTo>
                      <a:lnTo>
                        <a:pt x="1781951" y="530376"/>
                      </a:lnTo>
                      <a:close/>
                      <a:moveTo>
                        <a:pt x="1966778" y="362029"/>
                      </a:moveTo>
                      <a:lnTo>
                        <a:pt x="1963340" y="365287"/>
                      </a:lnTo>
                      <a:lnTo>
                        <a:pt x="1958181" y="367459"/>
                      </a:lnTo>
                      <a:lnTo>
                        <a:pt x="1956032" y="381036"/>
                      </a:lnTo>
                      <a:lnTo>
                        <a:pt x="1958181" y="383751"/>
                      </a:lnTo>
                      <a:lnTo>
                        <a:pt x="1953883" y="389182"/>
                      </a:lnTo>
                      <a:lnTo>
                        <a:pt x="1962480" y="389182"/>
                      </a:lnTo>
                      <a:lnTo>
                        <a:pt x="1956032" y="381036"/>
                      </a:lnTo>
                      <a:lnTo>
                        <a:pt x="1958181" y="370175"/>
                      </a:lnTo>
                      <a:lnTo>
                        <a:pt x="1963340" y="365287"/>
                      </a:lnTo>
                      <a:lnTo>
                        <a:pt x="1968801" y="362987"/>
                      </a:lnTo>
                      <a:lnTo>
                        <a:pt x="1983971" y="370175"/>
                      </a:lnTo>
                      <a:lnTo>
                        <a:pt x="1983971" y="367459"/>
                      </a:lnTo>
                      <a:lnTo>
                        <a:pt x="1971076" y="362029"/>
                      </a:lnTo>
                      <a:lnTo>
                        <a:pt x="1968801" y="362987"/>
                      </a:lnTo>
                      <a:close/>
                      <a:moveTo>
                        <a:pt x="2523299" y="0"/>
                      </a:moveTo>
                      <a:lnTo>
                        <a:pt x="2525460" y="8121"/>
                      </a:lnTo>
                      <a:lnTo>
                        <a:pt x="2542748" y="40604"/>
                      </a:lnTo>
                      <a:lnTo>
                        <a:pt x="2547070" y="51432"/>
                      </a:lnTo>
                      <a:lnTo>
                        <a:pt x="2568679" y="75794"/>
                      </a:lnTo>
                      <a:lnTo>
                        <a:pt x="2568679" y="81208"/>
                      </a:lnTo>
                      <a:lnTo>
                        <a:pt x="2553553" y="78501"/>
                      </a:lnTo>
                      <a:lnTo>
                        <a:pt x="2547070" y="81208"/>
                      </a:lnTo>
                      <a:lnTo>
                        <a:pt x="2531943" y="89329"/>
                      </a:lnTo>
                      <a:lnTo>
                        <a:pt x="2527621" y="97450"/>
                      </a:lnTo>
                      <a:lnTo>
                        <a:pt x="2531943" y="100157"/>
                      </a:lnTo>
                      <a:lnTo>
                        <a:pt x="2540587" y="100157"/>
                      </a:lnTo>
                      <a:lnTo>
                        <a:pt x="2540587" y="102864"/>
                      </a:lnTo>
                      <a:lnTo>
                        <a:pt x="2536265" y="110984"/>
                      </a:lnTo>
                      <a:lnTo>
                        <a:pt x="2540587" y="110984"/>
                      </a:lnTo>
                      <a:lnTo>
                        <a:pt x="2540587" y="113691"/>
                      </a:lnTo>
                      <a:lnTo>
                        <a:pt x="2536265" y="119105"/>
                      </a:lnTo>
                      <a:lnTo>
                        <a:pt x="2534104" y="127226"/>
                      </a:lnTo>
                      <a:lnTo>
                        <a:pt x="2534104" y="132640"/>
                      </a:lnTo>
                      <a:lnTo>
                        <a:pt x="2542748" y="143468"/>
                      </a:lnTo>
                      <a:lnTo>
                        <a:pt x="2544909" y="154296"/>
                      </a:lnTo>
                      <a:lnTo>
                        <a:pt x="2542748" y="157003"/>
                      </a:lnTo>
                      <a:lnTo>
                        <a:pt x="2547070" y="159710"/>
                      </a:lnTo>
                      <a:lnTo>
                        <a:pt x="2547070" y="165123"/>
                      </a:lnTo>
                      <a:lnTo>
                        <a:pt x="2551392" y="170537"/>
                      </a:lnTo>
                      <a:lnTo>
                        <a:pt x="2551392" y="175951"/>
                      </a:lnTo>
                      <a:lnTo>
                        <a:pt x="2547070" y="175951"/>
                      </a:lnTo>
                      <a:lnTo>
                        <a:pt x="2551392" y="178658"/>
                      </a:lnTo>
                      <a:lnTo>
                        <a:pt x="2551392" y="181365"/>
                      </a:lnTo>
                      <a:lnTo>
                        <a:pt x="2551392" y="189486"/>
                      </a:lnTo>
                      <a:lnTo>
                        <a:pt x="2551392" y="194900"/>
                      </a:lnTo>
                      <a:lnTo>
                        <a:pt x="2544909" y="200314"/>
                      </a:lnTo>
                      <a:lnTo>
                        <a:pt x="2551392" y="205728"/>
                      </a:lnTo>
                      <a:lnTo>
                        <a:pt x="2562196" y="205728"/>
                      </a:lnTo>
                      <a:lnTo>
                        <a:pt x="2562196" y="211141"/>
                      </a:lnTo>
                      <a:lnTo>
                        <a:pt x="2573001" y="203021"/>
                      </a:lnTo>
                      <a:lnTo>
                        <a:pt x="2581645" y="205728"/>
                      </a:lnTo>
                      <a:lnTo>
                        <a:pt x="2581645" y="211141"/>
                      </a:lnTo>
                      <a:lnTo>
                        <a:pt x="2596772" y="211141"/>
                      </a:lnTo>
                      <a:lnTo>
                        <a:pt x="2596772" y="213848"/>
                      </a:lnTo>
                      <a:lnTo>
                        <a:pt x="2598933" y="211141"/>
                      </a:lnTo>
                      <a:lnTo>
                        <a:pt x="2607576" y="205728"/>
                      </a:lnTo>
                      <a:lnTo>
                        <a:pt x="2616220" y="192193"/>
                      </a:lnTo>
                      <a:lnTo>
                        <a:pt x="2622703" y="194900"/>
                      </a:lnTo>
                      <a:lnTo>
                        <a:pt x="2624864" y="189486"/>
                      </a:lnTo>
                      <a:lnTo>
                        <a:pt x="2631347" y="189486"/>
                      </a:lnTo>
                      <a:lnTo>
                        <a:pt x="2633508" y="181365"/>
                      </a:lnTo>
                      <a:lnTo>
                        <a:pt x="2637830" y="167830"/>
                      </a:lnTo>
                      <a:lnTo>
                        <a:pt x="2631347" y="165123"/>
                      </a:lnTo>
                      <a:lnTo>
                        <a:pt x="2633508" y="154296"/>
                      </a:lnTo>
                      <a:lnTo>
                        <a:pt x="2631347" y="154296"/>
                      </a:lnTo>
                      <a:lnTo>
                        <a:pt x="2633508" y="148882"/>
                      </a:lnTo>
                      <a:lnTo>
                        <a:pt x="2637830" y="135347"/>
                      </a:lnTo>
                      <a:lnTo>
                        <a:pt x="2659439" y="127226"/>
                      </a:lnTo>
                      <a:lnTo>
                        <a:pt x="2659439" y="121812"/>
                      </a:lnTo>
                      <a:lnTo>
                        <a:pt x="2668083" y="119105"/>
                      </a:lnTo>
                      <a:lnTo>
                        <a:pt x="2670244" y="119105"/>
                      </a:lnTo>
                      <a:lnTo>
                        <a:pt x="2676727" y="119105"/>
                      </a:lnTo>
                      <a:lnTo>
                        <a:pt x="2681049" y="113691"/>
                      </a:lnTo>
                      <a:lnTo>
                        <a:pt x="2687531" y="113691"/>
                      </a:lnTo>
                      <a:lnTo>
                        <a:pt x="2689692" y="113691"/>
                      </a:lnTo>
                      <a:lnTo>
                        <a:pt x="2687531" y="108278"/>
                      </a:lnTo>
                      <a:lnTo>
                        <a:pt x="2681049" y="102864"/>
                      </a:lnTo>
                      <a:lnTo>
                        <a:pt x="2689692" y="100157"/>
                      </a:lnTo>
                      <a:lnTo>
                        <a:pt x="2698336" y="102864"/>
                      </a:lnTo>
                      <a:lnTo>
                        <a:pt x="2706980" y="102864"/>
                      </a:lnTo>
                      <a:lnTo>
                        <a:pt x="2709141" y="108278"/>
                      </a:lnTo>
                      <a:lnTo>
                        <a:pt x="2717785" y="102864"/>
                      </a:lnTo>
                      <a:lnTo>
                        <a:pt x="2719946" y="108278"/>
                      </a:lnTo>
                      <a:lnTo>
                        <a:pt x="2724268" y="97450"/>
                      </a:lnTo>
                      <a:lnTo>
                        <a:pt x="2728590" y="92036"/>
                      </a:lnTo>
                      <a:lnTo>
                        <a:pt x="2735072" y="100157"/>
                      </a:lnTo>
                      <a:lnTo>
                        <a:pt x="2735072" y="108278"/>
                      </a:lnTo>
                      <a:lnTo>
                        <a:pt x="2737233" y="110984"/>
                      </a:lnTo>
                      <a:lnTo>
                        <a:pt x="2737233" y="113691"/>
                      </a:lnTo>
                      <a:lnTo>
                        <a:pt x="2741555" y="113691"/>
                      </a:lnTo>
                      <a:lnTo>
                        <a:pt x="2737233" y="119105"/>
                      </a:lnTo>
                      <a:lnTo>
                        <a:pt x="2743716" y="135347"/>
                      </a:lnTo>
                      <a:lnTo>
                        <a:pt x="2752360" y="154296"/>
                      </a:lnTo>
                      <a:lnTo>
                        <a:pt x="2754521" y="159710"/>
                      </a:lnTo>
                      <a:lnTo>
                        <a:pt x="2763165" y="154296"/>
                      </a:lnTo>
                      <a:lnTo>
                        <a:pt x="2763165" y="148882"/>
                      </a:lnTo>
                      <a:lnTo>
                        <a:pt x="2765326" y="154296"/>
                      </a:lnTo>
                      <a:lnTo>
                        <a:pt x="2769648" y="154296"/>
                      </a:lnTo>
                      <a:lnTo>
                        <a:pt x="2773969" y="138054"/>
                      </a:lnTo>
                      <a:lnTo>
                        <a:pt x="2778291" y="138054"/>
                      </a:lnTo>
                      <a:lnTo>
                        <a:pt x="2789096" y="159710"/>
                      </a:lnTo>
                      <a:lnTo>
                        <a:pt x="2795579" y="165123"/>
                      </a:lnTo>
                      <a:lnTo>
                        <a:pt x="2804223" y="170537"/>
                      </a:lnTo>
                      <a:lnTo>
                        <a:pt x="2804223" y="175951"/>
                      </a:lnTo>
                      <a:lnTo>
                        <a:pt x="2806384" y="178658"/>
                      </a:lnTo>
                      <a:lnTo>
                        <a:pt x="2808545" y="181365"/>
                      </a:lnTo>
                      <a:lnTo>
                        <a:pt x="2810706" y="189486"/>
                      </a:lnTo>
                      <a:lnTo>
                        <a:pt x="2810706" y="200314"/>
                      </a:lnTo>
                      <a:lnTo>
                        <a:pt x="2804223" y="213848"/>
                      </a:lnTo>
                      <a:lnTo>
                        <a:pt x="2806384" y="221969"/>
                      </a:lnTo>
                      <a:lnTo>
                        <a:pt x="2795579" y="232797"/>
                      </a:lnTo>
                      <a:lnTo>
                        <a:pt x="2797740" y="232797"/>
                      </a:lnTo>
                      <a:lnTo>
                        <a:pt x="2797740" y="240918"/>
                      </a:lnTo>
                      <a:lnTo>
                        <a:pt x="2804223" y="249039"/>
                      </a:lnTo>
                      <a:lnTo>
                        <a:pt x="2808545" y="259866"/>
                      </a:lnTo>
                      <a:lnTo>
                        <a:pt x="2815028" y="259866"/>
                      </a:lnTo>
                      <a:lnTo>
                        <a:pt x="2817188" y="259866"/>
                      </a:lnTo>
                      <a:lnTo>
                        <a:pt x="2810706" y="246332"/>
                      </a:lnTo>
                      <a:lnTo>
                        <a:pt x="2817188" y="246332"/>
                      </a:lnTo>
                      <a:lnTo>
                        <a:pt x="2817188" y="238211"/>
                      </a:lnTo>
                      <a:lnTo>
                        <a:pt x="2823671" y="246332"/>
                      </a:lnTo>
                      <a:lnTo>
                        <a:pt x="2834476" y="240918"/>
                      </a:lnTo>
                      <a:lnTo>
                        <a:pt x="2843120" y="246332"/>
                      </a:lnTo>
                      <a:lnTo>
                        <a:pt x="2840959" y="249039"/>
                      </a:lnTo>
                      <a:lnTo>
                        <a:pt x="2851764" y="267987"/>
                      </a:lnTo>
                      <a:lnTo>
                        <a:pt x="2869051" y="284229"/>
                      </a:lnTo>
                      <a:lnTo>
                        <a:pt x="2871212" y="286936"/>
                      </a:lnTo>
                      <a:lnTo>
                        <a:pt x="2873373" y="292350"/>
                      </a:lnTo>
                      <a:lnTo>
                        <a:pt x="2886339" y="292350"/>
                      </a:lnTo>
                      <a:lnTo>
                        <a:pt x="2890661" y="297764"/>
                      </a:lnTo>
                      <a:lnTo>
                        <a:pt x="2897144" y="305885"/>
                      </a:lnTo>
                      <a:lnTo>
                        <a:pt x="2905787" y="314005"/>
                      </a:lnTo>
                      <a:lnTo>
                        <a:pt x="2910109" y="314005"/>
                      </a:lnTo>
                      <a:lnTo>
                        <a:pt x="2914431" y="308591"/>
                      </a:lnTo>
                      <a:lnTo>
                        <a:pt x="2923075" y="319419"/>
                      </a:lnTo>
                      <a:lnTo>
                        <a:pt x="2931719" y="324833"/>
                      </a:lnTo>
                      <a:lnTo>
                        <a:pt x="2936041" y="327540"/>
                      </a:lnTo>
                      <a:lnTo>
                        <a:pt x="2942524" y="338368"/>
                      </a:lnTo>
                      <a:lnTo>
                        <a:pt x="2942524" y="343782"/>
                      </a:lnTo>
                      <a:lnTo>
                        <a:pt x="2944684" y="343782"/>
                      </a:lnTo>
                      <a:lnTo>
                        <a:pt x="2944684" y="349196"/>
                      </a:lnTo>
                      <a:lnTo>
                        <a:pt x="2961972" y="365437"/>
                      </a:lnTo>
                      <a:lnTo>
                        <a:pt x="2955489" y="373558"/>
                      </a:lnTo>
                      <a:lnTo>
                        <a:pt x="2953328" y="370851"/>
                      </a:lnTo>
                      <a:lnTo>
                        <a:pt x="2953328" y="373558"/>
                      </a:lnTo>
                      <a:lnTo>
                        <a:pt x="2951167" y="365437"/>
                      </a:lnTo>
                      <a:lnTo>
                        <a:pt x="2946845" y="370851"/>
                      </a:lnTo>
                      <a:lnTo>
                        <a:pt x="2951167" y="373558"/>
                      </a:lnTo>
                      <a:lnTo>
                        <a:pt x="2946845" y="373558"/>
                      </a:lnTo>
                      <a:lnTo>
                        <a:pt x="2944684" y="381679"/>
                      </a:lnTo>
                      <a:lnTo>
                        <a:pt x="2942524" y="381679"/>
                      </a:lnTo>
                      <a:lnTo>
                        <a:pt x="2938202" y="387093"/>
                      </a:lnTo>
                      <a:lnTo>
                        <a:pt x="2936041" y="395214"/>
                      </a:lnTo>
                      <a:lnTo>
                        <a:pt x="2931719" y="395214"/>
                      </a:lnTo>
                      <a:lnTo>
                        <a:pt x="2931719" y="387093"/>
                      </a:lnTo>
                      <a:lnTo>
                        <a:pt x="2918753" y="392507"/>
                      </a:lnTo>
                      <a:lnTo>
                        <a:pt x="2907948" y="381679"/>
                      </a:lnTo>
                      <a:lnTo>
                        <a:pt x="2907948" y="384386"/>
                      </a:lnTo>
                      <a:lnTo>
                        <a:pt x="2905787" y="384386"/>
                      </a:lnTo>
                      <a:lnTo>
                        <a:pt x="2899305" y="387093"/>
                      </a:lnTo>
                      <a:lnTo>
                        <a:pt x="2892822" y="387093"/>
                      </a:lnTo>
                      <a:lnTo>
                        <a:pt x="2890661" y="387093"/>
                      </a:lnTo>
                      <a:lnTo>
                        <a:pt x="2888500" y="381679"/>
                      </a:lnTo>
                      <a:lnTo>
                        <a:pt x="2877695" y="360023"/>
                      </a:lnTo>
                      <a:lnTo>
                        <a:pt x="2873373" y="360023"/>
                      </a:lnTo>
                      <a:lnTo>
                        <a:pt x="2879856" y="349196"/>
                      </a:lnTo>
                      <a:lnTo>
                        <a:pt x="2873373" y="338368"/>
                      </a:lnTo>
                      <a:lnTo>
                        <a:pt x="2869051" y="343782"/>
                      </a:lnTo>
                      <a:lnTo>
                        <a:pt x="2864729" y="341075"/>
                      </a:lnTo>
                      <a:lnTo>
                        <a:pt x="2862568" y="341075"/>
                      </a:lnTo>
                      <a:lnTo>
                        <a:pt x="2856086" y="349196"/>
                      </a:lnTo>
                      <a:lnTo>
                        <a:pt x="2853925" y="349196"/>
                      </a:lnTo>
                      <a:lnTo>
                        <a:pt x="2851764" y="360023"/>
                      </a:lnTo>
                      <a:lnTo>
                        <a:pt x="2845281" y="360023"/>
                      </a:lnTo>
                      <a:lnTo>
                        <a:pt x="2851764" y="365437"/>
                      </a:lnTo>
                      <a:lnTo>
                        <a:pt x="2851764" y="370851"/>
                      </a:lnTo>
                      <a:lnTo>
                        <a:pt x="2860407" y="387093"/>
                      </a:lnTo>
                      <a:lnTo>
                        <a:pt x="2864729" y="381679"/>
                      </a:lnTo>
                      <a:lnTo>
                        <a:pt x="2869051" y="384386"/>
                      </a:lnTo>
                      <a:lnTo>
                        <a:pt x="2879856" y="400628"/>
                      </a:lnTo>
                      <a:lnTo>
                        <a:pt x="2882017" y="408748"/>
                      </a:lnTo>
                      <a:lnTo>
                        <a:pt x="2877695" y="411455"/>
                      </a:lnTo>
                      <a:lnTo>
                        <a:pt x="2882017" y="416869"/>
                      </a:lnTo>
                      <a:lnTo>
                        <a:pt x="2886339" y="427697"/>
                      </a:lnTo>
                      <a:lnTo>
                        <a:pt x="2886339" y="433111"/>
                      </a:lnTo>
                      <a:lnTo>
                        <a:pt x="2886339" y="438525"/>
                      </a:lnTo>
                      <a:lnTo>
                        <a:pt x="2888500" y="438525"/>
                      </a:lnTo>
                      <a:lnTo>
                        <a:pt x="2905787" y="454766"/>
                      </a:lnTo>
                      <a:lnTo>
                        <a:pt x="2910109" y="454766"/>
                      </a:lnTo>
                      <a:lnTo>
                        <a:pt x="2918753" y="454766"/>
                      </a:lnTo>
                      <a:lnTo>
                        <a:pt x="2918753" y="457473"/>
                      </a:lnTo>
                      <a:lnTo>
                        <a:pt x="2923075" y="462887"/>
                      </a:lnTo>
                      <a:lnTo>
                        <a:pt x="2933880" y="454766"/>
                      </a:lnTo>
                      <a:lnTo>
                        <a:pt x="2936041" y="454766"/>
                      </a:lnTo>
                      <a:lnTo>
                        <a:pt x="2936041" y="462887"/>
                      </a:lnTo>
                      <a:lnTo>
                        <a:pt x="2942524" y="473715"/>
                      </a:lnTo>
                      <a:lnTo>
                        <a:pt x="2946845" y="468301"/>
                      </a:lnTo>
                      <a:lnTo>
                        <a:pt x="2946845" y="473715"/>
                      </a:lnTo>
                      <a:lnTo>
                        <a:pt x="2951167" y="473715"/>
                      </a:lnTo>
                      <a:lnTo>
                        <a:pt x="2951167" y="476422"/>
                      </a:lnTo>
                      <a:lnTo>
                        <a:pt x="2953328" y="476422"/>
                      </a:lnTo>
                      <a:lnTo>
                        <a:pt x="2955489" y="479129"/>
                      </a:lnTo>
                      <a:lnTo>
                        <a:pt x="2953328" y="484543"/>
                      </a:lnTo>
                      <a:lnTo>
                        <a:pt x="2955489" y="487250"/>
                      </a:lnTo>
                      <a:lnTo>
                        <a:pt x="2951167" y="495371"/>
                      </a:lnTo>
                      <a:lnTo>
                        <a:pt x="2946845" y="500785"/>
                      </a:lnTo>
                      <a:lnTo>
                        <a:pt x="2955489" y="508905"/>
                      </a:lnTo>
                      <a:lnTo>
                        <a:pt x="2959811" y="514319"/>
                      </a:lnTo>
                      <a:lnTo>
                        <a:pt x="2955489" y="533268"/>
                      </a:lnTo>
                      <a:lnTo>
                        <a:pt x="2961972" y="535975"/>
                      </a:lnTo>
                      <a:lnTo>
                        <a:pt x="2970616" y="533268"/>
                      </a:lnTo>
                      <a:lnTo>
                        <a:pt x="2970616" y="535975"/>
                      </a:lnTo>
                      <a:lnTo>
                        <a:pt x="2979260" y="535975"/>
                      </a:lnTo>
                      <a:lnTo>
                        <a:pt x="2981421" y="544096"/>
                      </a:lnTo>
                      <a:lnTo>
                        <a:pt x="2977099" y="552217"/>
                      </a:lnTo>
                      <a:lnTo>
                        <a:pt x="2972777" y="546803"/>
                      </a:lnTo>
                      <a:lnTo>
                        <a:pt x="2972777" y="557630"/>
                      </a:lnTo>
                      <a:lnTo>
                        <a:pt x="2968455" y="554923"/>
                      </a:lnTo>
                      <a:lnTo>
                        <a:pt x="2964133" y="557630"/>
                      </a:lnTo>
                      <a:lnTo>
                        <a:pt x="2964133" y="565751"/>
                      </a:lnTo>
                      <a:lnTo>
                        <a:pt x="2968455" y="568458"/>
                      </a:lnTo>
                      <a:lnTo>
                        <a:pt x="2968455" y="571165"/>
                      </a:lnTo>
                      <a:lnTo>
                        <a:pt x="2964133" y="571165"/>
                      </a:lnTo>
                      <a:lnTo>
                        <a:pt x="2964133" y="576579"/>
                      </a:lnTo>
                      <a:lnTo>
                        <a:pt x="2964133" y="581993"/>
                      </a:lnTo>
                      <a:lnTo>
                        <a:pt x="2968455" y="581993"/>
                      </a:lnTo>
                      <a:lnTo>
                        <a:pt x="2964133" y="590114"/>
                      </a:lnTo>
                      <a:lnTo>
                        <a:pt x="2970616" y="609062"/>
                      </a:lnTo>
                      <a:lnTo>
                        <a:pt x="2972777" y="619890"/>
                      </a:lnTo>
                      <a:lnTo>
                        <a:pt x="2977099" y="625304"/>
                      </a:lnTo>
                      <a:lnTo>
                        <a:pt x="2983582" y="625304"/>
                      </a:lnTo>
                      <a:lnTo>
                        <a:pt x="2987903" y="633425"/>
                      </a:lnTo>
                      <a:lnTo>
                        <a:pt x="2990064" y="644253"/>
                      </a:lnTo>
                      <a:lnTo>
                        <a:pt x="2992225" y="646960"/>
                      </a:lnTo>
                      <a:lnTo>
                        <a:pt x="2996547" y="649667"/>
                      </a:lnTo>
                      <a:lnTo>
                        <a:pt x="2996547" y="665908"/>
                      </a:lnTo>
                      <a:lnTo>
                        <a:pt x="2998708" y="668615"/>
                      </a:lnTo>
                      <a:lnTo>
                        <a:pt x="2998708" y="676736"/>
                      </a:lnTo>
                      <a:lnTo>
                        <a:pt x="2996547" y="679443"/>
                      </a:lnTo>
                      <a:lnTo>
                        <a:pt x="2990064" y="684857"/>
                      </a:lnTo>
                      <a:lnTo>
                        <a:pt x="2990064" y="690271"/>
                      </a:lnTo>
                      <a:lnTo>
                        <a:pt x="2992225" y="701098"/>
                      </a:lnTo>
                      <a:lnTo>
                        <a:pt x="2992225" y="703805"/>
                      </a:lnTo>
                      <a:lnTo>
                        <a:pt x="2992225" y="714633"/>
                      </a:lnTo>
                      <a:lnTo>
                        <a:pt x="2990064" y="714633"/>
                      </a:lnTo>
                      <a:lnTo>
                        <a:pt x="2996547" y="725461"/>
                      </a:lnTo>
                      <a:lnTo>
                        <a:pt x="2996547" y="728168"/>
                      </a:lnTo>
                      <a:lnTo>
                        <a:pt x="2992225" y="738996"/>
                      </a:lnTo>
                      <a:lnTo>
                        <a:pt x="2987903" y="747117"/>
                      </a:lnTo>
                      <a:lnTo>
                        <a:pt x="2981421" y="768772"/>
                      </a:lnTo>
                      <a:lnTo>
                        <a:pt x="2979260" y="771479"/>
                      </a:lnTo>
                      <a:lnTo>
                        <a:pt x="2974575" y="769523"/>
                      </a:lnTo>
                      <a:lnTo>
                        <a:pt x="2976068" y="775108"/>
                      </a:lnTo>
                      <a:lnTo>
                        <a:pt x="2984707" y="775108"/>
                      </a:lnTo>
                      <a:lnTo>
                        <a:pt x="2984707" y="777801"/>
                      </a:lnTo>
                      <a:lnTo>
                        <a:pt x="2991186" y="777801"/>
                      </a:lnTo>
                      <a:lnTo>
                        <a:pt x="2993346" y="777801"/>
                      </a:lnTo>
                      <a:lnTo>
                        <a:pt x="2993346" y="785880"/>
                      </a:lnTo>
                      <a:lnTo>
                        <a:pt x="2997666" y="799344"/>
                      </a:lnTo>
                      <a:lnTo>
                        <a:pt x="3001985" y="793959"/>
                      </a:lnTo>
                      <a:lnTo>
                        <a:pt x="3001985" y="799344"/>
                      </a:lnTo>
                      <a:lnTo>
                        <a:pt x="3001985" y="802037"/>
                      </a:lnTo>
                      <a:lnTo>
                        <a:pt x="3006305" y="802037"/>
                      </a:lnTo>
                      <a:lnTo>
                        <a:pt x="3006305" y="804730"/>
                      </a:lnTo>
                      <a:lnTo>
                        <a:pt x="3012784" y="810116"/>
                      </a:lnTo>
                      <a:lnTo>
                        <a:pt x="3012784" y="804730"/>
                      </a:lnTo>
                      <a:lnTo>
                        <a:pt x="3017104" y="804730"/>
                      </a:lnTo>
                      <a:lnTo>
                        <a:pt x="3019264" y="804730"/>
                      </a:lnTo>
                      <a:lnTo>
                        <a:pt x="3025743" y="812809"/>
                      </a:lnTo>
                      <a:lnTo>
                        <a:pt x="3034382" y="815502"/>
                      </a:lnTo>
                      <a:lnTo>
                        <a:pt x="3036542" y="815502"/>
                      </a:lnTo>
                      <a:lnTo>
                        <a:pt x="3036542" y="823581"/>
                      </a:lnTo>
                      <a:lnTo>
                        <a:pt x="3034382" y="823581"/>
                      </a:lnTo>
                      <a:lnTo>
                        <a:pt x="3034382" y="826274"/>
                      </a:lnTo>
                      <a:lnTo>
                        <a:pt x="3036542" y="831660"/>
                      </a:lnTo>
                      <a:lnTo>
                        <a:pt x="3043021" y="831660"/>
                      </a:lnTo>
                      <a:lnTo>
                        <a:pt x="3045181" y="826274"/>
                      </a:lnTo>
                      <a:lnTo>
                        <a:pt x="3047341" y="826274"/>
                      </a:lnTo>
                      <a:lnTo>
                        <a:pt x="3051660" y="826274"/>
                      </a:lnTo>
                      <a:lnTo>
                        <a:pt x="3055980" y="831660"/>
                      </a:lnTo>
                      <a:lnTo>
                        <a:pt x="3055980" y="834353"/>
                      </a:lnTo>
                      <a:lnTo>
                        <a:pt x="3058140" y="834353"/>
                      </a:lnTo>
                      <a:lnTo>
                        <a:pt x="3062459" y="837046"/>
                      </a:lnTo>
                      <a:lnTo>
                        <a:pt x="3064619" y="842432"/>
                      </a:lnTo>
                      <a:lnTo>
                        <a:pt x="3071098" y="847818"/>
                      </a:lnTo>
                      <a:lnTo>
                        <a:pt x="3073258" y="845125"/>
                      </a:lnTo>
                      <a:lnTo>
                        <a:pt x="3075418" y="847818"/>
                      </a:lnTo>
                      <a:lnTo>
                        <a:pt x="3075418" y="850511"/>
                      </a:lnTo>
                      <a:lnTo>
                        <a:pt x="3079738" y="850511"/>
                      </a:lnTo>
                      <a:lnTo>
                        <a:pt x="3079738" y="858590"/>
                      </a:lnTo>
                      <a:lnTo>
                        <a:pt x="3079738" y="861283"/>
                      </a:lnTo>
                      <a:lnTo>
                        <a:pt x="3079738" y="866669"/>
                      </a:lnTo>
                      <a:lnTo>
                        <a:pt x="3075418" y="869362"/>
                      </a:lnTo>
                      <a:lnTo>
                        <a:pt x="3075418" y="872055"/>
                      </a:lnTo>
                      <a:lnTo>
                        <a:pt x="3073258" y="880134"/>
                      </a:lnTo>
                      <a:lnTo>
                        <a:pt x="3071098" y="890906"/>
                      </a:lnTo>
                      <a:lnTo>
                        <a:pt x="3066779" y="917836"/>
                      </a:lnTo>
                      <a:lnTo>
                        <a:pt x="3073258" y="917836"/>
                      </a:lnTo>
                      <a:lnTo>
                        <a:pt x="3081897" y="912450"/>
                      </a:lnTo>
                      <a:lnTo>
                        <a:pt x="3081897" y="901678"/>
                      </a:lnTo>
                      <a:lnTo>
                        <a:pt x="3084057" y="893599"/>
                      </a:lnTo>
                      <a:lnTo>
                        <a:pt x="3088377" y="893599"/>
                      </a:lnTo>
                      <a:lnTo>
                        <a:pt x="3090536" y="890906"/>
                      </a:lnTo>
                      <a:lnTo>
                        <a:pt x="3092696" y="877441"/>
                      </a:lnTo>
                      <a:lnTo>
                        <a:pt x="3094856" y="877441"/>
                      </a:lnTo>
                      <a:lnTo>
                        <a:pt x="3099176" y="869362"/>
                      </a:lnTo>
                      <a:lnTo>
                        <a:pt x="3103495" y="866669"/>
                      </a:lnTo>
                      <a:lnTo>
                        <a:pt x="3107815" y="858590"/>
                      </a:lnTo>
                      <a:lnTo>
                        <a:pt x="3107815" y="861283"/>
                      </a:lnTo>
                      <a:lnTo>
                        <a:pt x="3109974" y="861283"/>
                      </a:lnTo>
                      <a:lnTo>
                        <a:pt x="3116454" y="858590"/>
                      </a:lnTo>
                      <a:lnTo>
                        <a:pt x="3116454" y="866669"/>
                      </a:lnTo>
                      <a:lnTo>
                        <a:pt x="3116454" y="872055"/>
                      </a:lnTo>
                      <a:lnTo>
                        <a:pt x="3118614" y="872055"/>
                      </a:lnTo>
                      <a:lnTo>
                        <a:pt x="3120773" y="877441"/>
                      </a:lnTo>
                      <a:lnTo>
                        <a:pt x="3125093" y="880134"/>
                      </a:lnTo>
                      <a:lnTo>
                        <a:pt x="3127253" y="882827"/>
                      </a:lnTo>
                      <a:lnTo>
                        <a:pt x="3129413" y="898985"/>
                      </a:lnTo>
                      <a:lnTo>
                        <a:pt x="3129413" y="901678"/>
                      </a:lnTo>
                      <a:lnTo>
                        <a:pt x="3127253" y="901678"/>
                      </a:lnTo>
                      <a:lnTo>
                        <a:pt x="3125093" y="907064"/>
                      </a:lnTo>
                      <a:lnTo>
                        <a:pt x="3129413" y="915143"/>
                      </a:lnTo>
                      <a:lnTo>
                        <a:pt x="3133732" y="915143"/>
                      </a:lnTo>
                      <a:lnTo>
                        <a:pt x="3133732" y="907064"/>
                      </a:lnTo>
                      <a:lnTo>
                        <a:pt x="3138052" y="904371"/>
                      </a:lnTo>
                      <a:lnTo>
                        <a:pt x="3140211" y="898985"/>
                      </a:lnTo>
                      <a:lnTo>
                        <a:pt x="3144531" y="901678"/>
                      </a:lnTo>
                      <a:lnTo>
                        <a:pt x="3148851" y="904371"/>
                      </a:lnTo>
                      <a:lnTo>
                        <a:pt x="3155330" y="915143"/>
                      </a:lnTo>
                      <a:lnTo>
                        <a:pt x="3161809" y="915143"/>
                      </a:lnTo>
                      <a:lnTo>
                        <a:pt x="3161809" y="917836"/>
                      </a:lnTo>
                      <a:lnTo>
                        <a:pt x="3166129" y="923222"/>
                      </a:lnTo>
                      <a:lnTo>
                        <a:pt x="3163969" y="925915"/>
                      </a:lnTo>
                      <a:lnTo>
                        <a:pt x="3163969" y="928608"/>
                      </a:lnTo>
                      <a:lnTo>
                        <a:pt x="3163969" y="933994"/>
                      </a:lnTo>
                      <a:lnTo>
                        <a:pt x="3166129" y="936687"/>
                      </a:lnTo>
                      <a:lnTo>
                        <a:pt x="3166129" y="939379"/>
                      </a:lnTo>
                      <a:lnTo>
                        <a:pt x="3166129" y="944765"/>
                      </a:lnTo>
                      <a:lnTo>
                        <a:pt x="3170448" y="947458"/>
                      </a:lnTo>
                      <a:lnTo>
                        <a:pt x="3174768" y="944765"/>
                      </a:lnTo>
                      <a:lnTo>
                        <a:pt x="3181247" y="950151"/>
                      </a:lnTo>
                      <a:lnTo>
                        <a:pt x="3183407" y="960923"/>
                      </a:lnTo>
                      <a:lnTo>
                        <a:pt x="3185567" y="960923"/>
                      </a:lnTo>
                      <a:lnTo>
                        <a:pt x="3189886" y="958230"/>
                      </a:lnTo>
                      <a:lnTo>
                        <a:pt x="3192046" y="955537"/>
                      </a:lnTo>
                      <a:lnTo>
                        <a:pt x="3198526" y="950151"/>
                      </a:lnTo>
                      <a:lnTo>
                        <a:pt x="3200685" y="947458"/>
                      </a:lnTo>
                      <a:lnTo>
                        <a:pt x="3198526" y="944765"/>
                      </a:lnTo>
                      <a:lnTo>
                        <a:pt x="3202845" y="939379"/>
                      </a:lnTo>
                      <a:lnTo>
                        <a:pt x="3202845" y="936687"/>
                      </a:lnTo>
                      <a:lnTo>
                        <a:pt x="3207165" y="933994"/>
                      </a:lnTo>
                      <a:lnTo>
                        <a:pt x="3207165" y="925915"/>
                      </a:lnTo>
                      <a:lnTo>
                        <a:pt x="3209324" y="923222"/>
                      </a:lnTo>
                      <a:lnTo>
                        <a:pt x="3211484" y="923222"/>
                      </a:lnTo>
                      <a:lnTo>
                        <a:pt x="3217964" y="925915"/>
                      </a:lnTo>
                      <a:lnTo>
                        <a:pt x="3220123" y="923222"/>
                      </a:lnTo>
                      <a:lnTo>
                        <a:pt x="3224443" y="917836"/>
                      </a:lnTo>
                      <a:lnTo>
                        <a:pt x="3226603" y="915143"/>
                      </a:lnTo>
                      <a:lnTo>
                        <a:pt x="3224443" y="907064"/>
                      </a:lnTo>
                      <a:lnTo>
                        <a:pt x="3226603" y="907064"/>
                      </a:lnTo>
                      <a:lnTo>
                        <a:pt x="3228762" y="904371"/>
                      </a:lnTo>
                      <a:lnTo>
                        <a:pt x="3230922" y="901678"/>
                      </a:lnTo>
                      <a:lnTo>
                        <a:pt x="3239561" y="901678"/>
                      </a:lnTo>
                      <a:lnTo>
                        <a:pt x="3243881" y="912450"/>
                      </a:lnTo>
                      <a:lnTo>
                        <a:pt x="3246041" y="907064"/>
                      </a:lnTo>
                      <a:lnTo>
                        <a:pt x="3254680" y="912450"/>
                      </a:lnTo>
                      <a:lnTo>
                        <a:pt x="3256840" y="925915"/>
                      </a:lnTo>
                      <a:lnTo>
                        <a:pt x="3256840" y="933994"/>
                      </a:lnTo>
                      <a:lnTo>
                        <a:pt x="3261159" y="939379"/>
                      </a:lnTo>
                      <a:lnTo>
                        <a:pt x="3261159" y="944765"/>
                      </a:lnTo>
                      <a:lnTo>
                        <a:pt x="3261159" y="955537"/>
                      </a:lnTo>
                      <a:lnTo>
                        <a:pt x="3263319" y="955537"/>
                      </a:lnTo>
                      <a:lnTo>
                        <a:pt x="3265479" y="947458"/>
                      </a:lnTo>
                      <a:lnTo>
                        <a:pt x="3271958" y="936687"/>
                      </a:lnTo>
                      <a:lnTo>
                        <a:pt x="3274118" y="939379"/>
                      </a:lnTo>
                      <a:lnTo>
                        <a:pt x="3276278" y="950151"/>
                      </a:lnTo>
                      <a:lnTo>
                        <a:pt x="3278232" y="953807"/>
                      </a:lnTo>
                      <a:lnTo>
                        <a:pt x="3281385" y="953807"/>
                      </a:lnTo>
                      <a:lnTo>
                        <a:pt x="3285669" y="959238"/>
                      </a:lnTo>
                      <a:lnTo>
                        <a:pt x="3298519" y="953807"/>
                      </a:lnTo>
                      <a:lnTo>
                        <a:pt x="3302802" y="951092"/>
                      </a:lnTo>
                      <a:lnTo>
                        <a:pt x="3300660" y="940229"/>
                      </a:lnTo>
                      <a:lnTo>
                        <a:pt x="3300660" y="937514"/>
                      </a:lnTo>
                      <a:lnTo>
                        <a:pt x="3300660" y="929367"/>
                      </a:lnTo>
                      <a:lnTo>
                        <a:pt x="3307085" y="921220"/>
                      </a:lnTo>
                      <a:lnTo>
                        <a:pt x="3311369" y="915789"/>
                      </a:lnTo>
                      <a:lnTo>
                        <a:pt x="3317793" y="910358"/>
                      </a:lnTo>
                      <a:lnTo>
                        <a:pt x="3319935" y="907643"/>
                      </a:lnTo>
                      <a:lnTo>
                        <a:pt x="3317793" y="896780"/>
                      </a:lnTo>
                      <a:lnTo>
                        <a:pt x="3322077" y="894065"/>
                      </a:lnTo>
                      <a:lnTo>
                        <a:pt x="3328502" y="894065"/>
                      </a:lnTo>
                      <a:lnTo>
                        <a:pt x="3330643" y="891349"/>
                      </a:lnTo>
                      <a:lnTo>
                        <a:pt x="3334927" y="869625"/>
                      </a:lnTo>
                      <a:lnTo>
                        <a:pt x="3337068" y="858762"/>
                      </a:lnTo>
                      <a:lnTo>
                        <a:pt x="3330643" y="839753"/>
                      </a:lnTo>
                      <a:lnTo>
                        <a:pt x="3339210" y="839753"/>
                      </a:lnTo>
                      <a:lnTo>
                        <a:pt x="3337068" y="837038"/>
                      </a:lnTo>
                      <a:lnTo>
                        <a:pt x="3334927" y="823460"/>
                      </a:lnTo>
                      <a:lnTo>
                        <a:pt x="3337068" y="818029"/>
                      </a:lnTo>
                      <a:lnTo>
                        <a:pt x="3334927" y="818029"/>
                      </a:lnTo>
                      <a:lnTo>
                        <a:pt x="3337068" y="812598"/>
                      </a:lnTo>
                      <a:lnTo>
                        <a:pt x="3334927" y="812598"/>
                      </a:lnTo>
                      <a:lnTo>
                        <a:pt x="3334927" y="804451"/>
                      </a:lnTo>
                      <a:lnTo>
                        <a:pt x="3337068" y="796304"/>
                      </a:lnTo>
                      <a:lnTo>
                        <a:pt x="3339210" y="801736"/>
                      </a:lnTo>
                      <a:lnTo>
                        <a:pt x="3343493" y="796304"/>
                      </a:lnTo>
                      <a:lnTo>
                        <a:pt x="3345635" y="788158"/>
                      </a:lnTo>
                      <a:lnTo>
                        <a:pt x="3345635" y="782727"/>
                      </a:lnTo>
                      <a:lnTo>
                        <a:pt x="3347777" y="782727"/>
                      </a:lnTo>
                      <a:lnTo>
                        <a:pt x="3352060" y="780011"/>
                      </a:lnTo>
                      <a:lnTo>
                        <a:pt x="3354202" y="780011"/>
                      </a:lnTo>
                      <a:lnTo>
                        <a:pt x="3354202" y="777295"/>
                      </a:lnTo>
                      <a:lnTo>
                        <a:pt x="3358485" y="771864"/>
                      </a:lnTo>
                      <a:lnTo>
                        <a:pt x="3362768" y="771864"/>
                      </a:lnTo>
                      <a:lnTo>
                        <a:pt x="3362768" y="769149"/>
                      </a:lnTo>
                      <a:lnTo>
                        <a:pt x="3362768" y="766433"/>
                      </a:lnTo>
                      <a:lnTo>
                        <a:pt x="3364910" y="761002"/>
                      </a:lnTo>
                      <a:lnTo>
                        <a:pt x="3364910" y="750140"/>
                      </a:lnTo>
                      <a:lnTo>
                        <a:pt x="3367052" y="744709"/>
                      </a:lnTo>
                      <a:lnTo>
                        <a:pt x="3382043" y="755571"/>
                      </a:lnTo>
                      <a:lnTo>
                        <a:pt x="3390610" y="761002"/>
                      </a:lnTo>
                      <a:lnTo>
                        <a:pt x="3401318" y="769149"/>
                      </a:lnTo>
                      <a:lnTo>
                        <a:pt x="3409885" y="769149"/>
                      </a:lnTo>
                      <a:lnTo>
                        <a:pt x="3412027" y="769149"/>
                      </a:lnTo>
                      <a:lnTo>
                        <a:pt x="3418452" y="758287"/>
                      </a:lnTo>
                      <a:lnTo>
                        <a:pt x="3420593" y="758287"/>
                      </a:lnTo>
                      <a:lnTo>
                        <a:pt x="3420593" y="755571"/>
                      </a:lnTo>
                      <a:lnTo>
                        <a:pt x="3424877" y="758287"/>
                      </a:lnTo>
                      <a:lnTo>
                        <a:pt x="3429160" y="771864"/>
                      </a:lnTo>
                      <a:lnTo>
                        <a:pt x="3439868" y="777295"/>
                      </a:lnTo>
                      <a:lnTo>
                        <a:pt x="3446293" y="777295"/>
                      </a:lnTo>
                      <a:lnTo>
                        <a:pt x="3452718" y="777295"/>
                      </a:lnTo>
                      <a:lnTo>
                        <a:pt x="3461285" y="780011"/>
                      </a:lnTo>
                      <a:lnTo>
                        <a:pt x="3469851" y="780011"/>
                      </a:lnTo>
                      <a:lnTo>
                        <a:pt x="3474135" y="780011"/>
                      </a:lnTo>
                      <a:lnTo>
                        <a:pt x="3484843" y="777295"/>
                      </a:lnTo>
                      <a:lnTo>
                        <a:pt x="3493410" y="771864"/>
                      </a:lnTo>
                      <a:lnTo>
                        <a:pt x="3501976" y="766433"/>
                      </a:lnTo>
                      <a:lnTo>
                        <a:pt x="3499835" y="755571"/>
                      </a:lnTo>
                      <a:lnTo>
                        <a:pt x="3501441" y="751497"/>
                      </a:lnTo>
                      <a:lnTo>
                        <a:pt x="3506260" y="755571"/>
                      </a:lnTo>
                      <a:lnTo>
                        <a:pt x="3501976" y="750140"/>
                      </a:lnTo>
                      <a:lnTo>
                        <a:pt x="3501441" y="751497"/>
                      </a:lnTo>
                      <a:lnTo>
                        <a:pt x="3499835" y="750140"/>
                      </a:lnTo>
                      <a:lnTo>
                        <a:pt x="3506260" y="736562"/>
                      </a:lnTo>
                      <a:lnTo>
                        <a:pt x="3514826" y="731131"/>
                      </a:lnTo>
                      <a:lnTo>
                        <a:pt x="3538385" y="731131"/>
                      </a:lnTo>
                      <a:lnTo>
                        <a:pt x="3546951" y="725700"/>
                      </a:lnTo>
                      <a:lnTo>
                        <a:pt x="3553376" y="731131"/>
                      </a:lnTo>
                      <a:lnTo>
                        <a:pt x="3553376" y="733846"/>
                      </a:lnTo>
                      <a:lnTo>
                        <a:pt x="3555518" y="731131"/>
                      </a:lnTo>
                      <a:lnTo>
                        <a:pt x="3564085" y="731131"/>
                      </a:lnTo>
                      <a:lnTo>
                        <a:pt x="3568368" y="733846"/>
                      </a:lnTo>
                      <a:lnTo>
                        <a:pt x="3570510" y="733846"/>
                      </a:lnTo>
                      <a:lnTo>
                        <a:pt x="3570510" y="731131"/>
                      </a:lnTo>
                      <a:lnTo>
                        <a:pt x="3581218" y="733846"/>
                      </a:lnTo>
                      <a:lnTo>
                        <a:pt x="3587643" y="736562"/>
                      </a:lnTo>
                      <a:lnTo>
                        <a:pt x="3600493" y="733846"/>
                      </a:lnTo>
                      <a:lnTo>
                        <a:pt x="3613343" y="733846"/>
                      </a:lnTo>
                      <a:lnTo>
                        <a:pt x="3617626" y="736562"/>
                      </a:lnTo>
                      <a:lnTo>
                        <a:pt x="3617626" y="739278"/>
                      </a:lnTo>
                      <a:lnTo>
                        <a:pt x="3617626" y="744709"/>
                      </a:lnTo>
                      <a:lnTo>
                        <a:pt x="3619768" y="744709"/>
                      </a:lnTo>
                      <a:lnTo>
                        <a:pt x="3619768" y="747424"/>
                      </a:lnTo>
                      <a:lnTo>
                        <a:pt x="3624051" y="747424"/>
                      </a:lnTo>
                      <a:lnTo>
                        <a:pt x="3619768" y="744709"/>
                      </a:lnTo>
                      <a:lnTo>
                        <a:pt x="3617626" y="739278"/>
                      </a:lnTo>
                      <a:lnTo>
                        <a:pt x="3626193" y="736562"/>
                      </a:lnTo>
                      <a:lnTo>
                        <a:pt x="3634759" y="739278"/>
                      </a:lnTo>
                      <a:lnTo>
                        <a:pt x="3645468" y="755571"/>
                      </a:lnTo>
                      <a:lnTo>
                        <a:pt x="3649751" y="769149"/>
                      </a:lnTo>
                      <a:lnTo>
                        <a:pt x="3645468" y="777295"/>
                      </a:lnTo>
                      <a:lnTo>
                        <a:pt x="3634759" y="782727"/>
                      </a:lnTo>
                      <a:lnTo>
                        <a:pt x="3619768" y="782727"/>
                      </a:lnTo>
                      <a:lnTo>
                        <a:pt x="3619768" y="777295"/>
                      </a:lnTo>
                      <a:lnTo>
                        <a:pt x="3617626" y="771864"/>
                      </a:lnTo>
                      <a:lnTo>
                        <a:pt x="3617626" y="766433"/>
                      </a:lnTo>
                      <a:lnTo>
                        <a:pt x="3615485" y="771864"/>
                      </a:lnTo>
                      <a:lnTo>
                        <a:pt x="3613343" y="766433"/>
                      </a:lnTo>
                      <a:lnTo>
                        <a:pt x="3606918" y="771864"/>
                      </a:lnTo>
                      <a:lnTo>
                        <a:pt x="3598351" y="769149"/>
                      </a:lnTo>
                      <a:lnTo>
                        <a:pt x="3596210" y="777295"/>
                      </a:lnTo>
                      <a:lnTo>
                        <a:pt x="3596210" y="780011"/>
                      </a:lnTo>
                      <a:lnTo>
                        <a:pt x="3589785" y="782727"/>
                      </a:lnTo>
                      <a:lnTo>
                        <a:pt x="3589785" y="788158"/>
                      </a:lnTo>
                      <a:lnTo>
                        <a:pt x="3583360" y="801736"/>
                      </a:lnTo>
                      <a:lnTo>
                        <a:pt x="3587643" y="796304"/>
                      </a:lnTo>
                      <a:lnTo>
                        <a:pt x="3589785" y="790873"/>
                      </a:lnTo>
                      <a:lnTo>
                        <a:pt x="3596210" y="796304"/>
                      </a:lnTo>
                      <a:lnTo>
                        <a:pt x="3587643" y="804451"/>
                      </a:lnTo>
                      <a:lnTo>
                        <a:pt x="3568368" y="804451"/>
                      </a:lnTo>
                      <a:lnTo>
                        <a:pt x="3561943" y="812598"/>
                      </a:lnTo>
                      <a:lnTo>
                        <a:pt x="3551235" y="812598"/>
                      </a:lnTo>
                      <a:lnTo>
                        <a:pt x="3544810" y="807167"/>
                      </a:lnTo>
                      <a:lnTo>
                        <a:pt x="3542668" y="815313"/>
                      </a:lnTo>
                      <a:lnTo>
                        <a:pt x="3538385" y="818029"/>
                      </a:lnTo>
                      <a:lnTo>
                        <a:pt x="3538385" y="823460"/>
                      </a:lnTo>
                      <a:lnTo>
                        <a:pt x="3536243" y="823460"/>
                      </a:lnTo>
                      <a:lnTo>
                        <a:pt x="3534101" y="823460"/>
                      </a:lnTo>
                      <a:lnTo>
                        <a:pt x="3536243" y="828891"/>
                      </a:lnTo>
                      <a:lnTo>
                        <a:pt x="3538385" y="826176"/>
                      </a:lnTo>
                      <a:lnTo>
                        <a:pt x="3536243" y="839753"/>
                      </a:lnTo>
                      <a:lnTo>
                        <a:pt x="3529818" y="828891"/>
                      </a:lnTo>
                      <a:lnTo>
                        <a:pt x="3525535" y="834322"/>
                      </a:lnTo>
                      <a:lnTo>
                        <a:pt x="3523393" y="834322"/>
                      </a:lnTo>
                      <a:lnTo>
                        <a:pt x="3523393" y="845185"/>
                      </a:lnTo>
                      <a:lnTo>
                        <a:pt x="3516968" y="847900"/>
                      </a:lnTo>
                      <a:lnTo>
                        <a:pt x="3514826" y="850616"/>
                      </a:lnTo>
                      <a:lnTo>
                        <a:pt x="3508401" y="853331"/>
                      </a:lnTo>
                      <a:lnTo>
                        <a:pt x="3501977" y="861477"/>
                      </a:lnTo>
                      <a:lnTo>
                        <a:pt x="3501976" y="861478"/>
                      </a:lnTo>
                      <a:lnTo>
                        <a:pt x="3499835" y="864194"/>
                      </a:lnTo>
                      <a:lnTo>
                        <a:pt x="3499835" y="875056"/>
                      </a:lnTo>
                      <a:lnTo>
                        <a:pt x="3501976" y="880487"/>
                      </a:lnTo>
                      <a:lnTo>
                        <a:pt x="3501120" y="882660"/>
                      </a:lnTo>
                      <a:lnTo>
                        <a:pt x="3499835" y="883203"/>
                      </a:lnTo>
                      <a:lnTo>
                        <a:pt x="3500419" y="884437"/>
                      </a:lnTo>
                      <a:lnTo>
                        <a:pt x="3499835" y="885918"/>
                      </a:lnTo>
                      <a:lnTo>
                        <a:pt x="3501976" y="894065"/>
                      </a:lnTo>
                      <a:lnTo>
                        <a:pt x="3506260" y="896780"/>
                      </a:lnTo>
                      <a:lnTo>
                        <a:pt x="3499835" y="902211"/>
                      </a:lnTo>
                      <a:lnTo>
                        <a:pt x="3499835" y="904927"/>
                      </a:lnTo>
                      <a:lnTo>
                        <a:pt x="3501976" y="904927"/>
                      </a:lnTo>
                      <a:lnTo>
                        <a:pt x="3506260" y="896780"/>
                      </a:lnTo>
                      <a:lnTo>
                        <a:pt x="3500419" y="884437"/>
                      </a:lnTo>
                      <a:lnTo>
                        <a:pt x="3501120" y="882660"/>
                      </a:lnTo>
                      <a:lnTo>
                        <a:pt x="3506260" y="880487"/>
                      </a:lnTo>
                      <a:lnTo>
                        <a:pt x="3499835" y="864194"/>
                      </a:lnTo>
                      <a:lnTo>
                        <a:pt x="3501977" y="861477"/>
                      </a:lnTo>
                      <a:lnTo>
                        <a:pt x="3516968" y="850616"/>
                      </a:lnTo>
                      <a:lnTo>
                        <a:pt x="3523393" y="845185"/>
                      </a:lnTo>
                      <a:lnTo>
                        <a:pt x="3527676" y="834322"/>
                      </a:lnTo>
                      <a:lnTo>
                        <a:pt x="3529818" y="828891"/>
                      </a:lnTo>
                      <a:lnTo>
                        <a:pt x="3534101" y="839753"/>
                      </a:lnTo>
                      <a:lnTo>
                        <a:pt x="3536243" y="845185"/>
                      </a:lnTo>
                      <a:lnTo>
                        <a:pt x="3538385" y="839753"/>
                      </a:lnTo>
                      <a:lnTo>
                        <a:pt x="3538385" y="837038"/>
                      </a:lnTo>
                      <a:lnTo>
                        <a:pt x="3544810" y="818029"/>
                      </a:lnTo>
                      <a:lnTo>
                        <a:pt x="3546951" y="812598"/>
                      </a:lnTo>
                      <a:lnTo>
                        <a:pt x="3553376" y="818029"/>
                      </a:lnTo>
                      <a:lnTo>
                        <a:pt x="3555518" y="826176"/>
                      </a:lnTo>
                      <a:lnTo>
                        <a:pt x="3559801" y="828891"/>
                      </a:lnTo>
                      <a:lnTo>
                        <a:pt x="3572651" y="834322"/>
                      </a:lnTo>
                      <a:lnTo>
                        <a:pt x="3579076" y="834322"/>
                      </a:lnTo>
                      <a:lnTo>
                        <a:pt x="3579076" y="837038"/>
                      </a:lnTo>
                      <a:lnTo>
                        <a:pt x="3581218" y="839753"/>
                      </a:lnTo>
                      <a:lnTo>
                        <a:pt x="3589785" y="847900"/>
                      </a:lnTo>
                      <a:lnTo>
                        <a:pt x="3591926" y="839753"/>
                      </a:lnTo>
                      <a:lnTo>
                        <a:pt x="3591926" y="837038"/>
                      </a:lnTo>
                      <a:lnTo>
                        <a:pt x="3600493" y="834322"/>
                      </a:lnTo>
                      <a:lnTo>
                        <a:pt x="3600493" y="837038"/>
                      </a:lnTo>
                      <a:lnTo>
                        <a:pt x="3596210" y="847900"/>
                      </a:lnTo>
                      <a:lnTo>
                        <a:pt x="3596210" y="850616"/>
                      </a:lnTo>
                      <a:lnTo>
                        <a:pt x="3604776" y="837038"/>
                      </a:lnTo>
                      <a:lnTo>
                        <a:pt x="3604776" y="826176"/>
                      </a:lnTo>
                      <a:lnTo>
                        <a:pt x="3606918" y="823460"/>
                      </a:lnTo>
                      <a:lnTo>
                        <a:pt x="3615485" y="828891"/>
                      </a:lnTo>
                      <a:lnTo>
                        <a:pt x="3615485" y="837038"/>
                      </a:lnTo>
                      <a:lnTo>
                        <a:pt x="3615485" y="839753"/>
                      </a:lnTo>
                      <a:lnTo>
                        <a:pt x="3617626" y="839753"/>
                      </a:lnTo>
                      <a:lnTo>
                        <a:pt x="3617626" y="845185"/>
                      </a:lnTo>
                      <a:lnTo>
                        <a:pt x="3619768" y="847900"/>
                      </a:lnTo>
                      <a:lnTo>
                        <a:pt x="3619768" y="850616"/>
                      </a:lnTo>
                      <a:lnTo>
                        <a:pt x="3626193" y="845185"/>
                      </a:lnTo>
                      <a:lnTo>
                        <a:pt x="3628334" y="828891"/>
                      </a:lnTo>
                      <a:lnTo>
                        <a:pt x="3634759" y="826176"/>
                      </a:lnTo>
                      <a:lnTo>
                        <a:pt x="3636901" y="828891"/>
                      </a:lnTo>
                      <a:lnTo>
                        <a:pt x="3634759" y="837038"/>
                      </a:lnTo>
                      <a:lnTo>
                        <a:pt x="3632618" y="839753"/>
                      </a:lnTo>
                      <a:lnTo>
                        <a:pt x="3634759" y="839753"/>
                      </a:lnTo>
                      <a:lnTo>
                        <a:pt x="3643326" y="837038"/>
                      </a:lnTo>
                      <a:lnTo>
                        <a:pt x="3645468" y="834322"/>
                      </a:lnTo>
                      <a:lnTo>
                        <a:pt x="3641184" y="826176"/>
                      </a:lnTo>
                      <a:lnTo>
                        <a:pt x="3636901" y="826176"/>
                      </a:lnTo>
                      <a:lnTo>
                        <a:pt x="3636901" y="823460"/>
                      </a:lnTo>
                      <a:lnTo>
                        <a:pt x="3634759" y="812598"/>
                      </a:lnTo>
                      <a:lnTo>
                        <a:pt x="3634759" y="807167"/>
                      </a:lnTo>
                      <a:lnTo>
                        <a:pt x="3634759" y="804451"/>
                      </a:lnTo>
                      <a:lnTo>
                        <a:pt x="3634759" y="796304"/>
                      </a:lnTo>
                      <a:lnTo>
                        <a:pt x="3641184" y="796304"/>
                      </a:lnTo>
                      <a:lnTo>
                        <a:pt x="3651893" y="793589"/>
                      </a:lnTo>
                      <a:lnTo>
                        <a:pt x="3651893" y="796304"/>
                      </a:lnTo>
                      <a:lnTo>
                        <a:pt x="3654034" y="801736"/>
                      </a:lnTo>
                      <a:lnTo>
                        <a:pt x="3649751" y="801736"/>
                      </a:lnTo>
                      <a:lnTo>
                        <a:pt x="3645468" y="804451"/>
                      </a:lnTo>
                      <a:lnTo>
                        <a:pt x="3645468" y="807167"/>
                      </a:lnTo>
                      <a:lnTo>
                        <a:pt x="3645468" y="812598"/>
                      </a:lnTo>
                      <a:lnTo>
                        <a:pt x="3649751" y="815313"/>
                      </a:lnTo>
                      <a:lnTo>
                        <a:pt x="3651893" y="818029"/>
                      </a:lnTo>
                      <a:lnTo>
                        <a:pt x="3656176" y="826176"/>
                      </a:lnTo>
                      <a:lnTo>
                        <a:pt x="3660459" y="826176"/>
                      </a:lnTo>
                      <a:lnTo>
                        <a:pt x="3662601" y="828891"/>
                      </a:lnTo>
                      <a:lnTo>
                        <a:pt x="3669026" y="837038"/>
                      </a:lnTo>
                      <a:lnTo>
                        <a:pt x="3671168" y="837038"/>
                      </a:lnTo>
                      <a:lnTo>
                        <a:pt x="3669026" y="850616"/>
                      </a:lnTo>
                      <a:lnTo>
                        <a:pt x="3673309" y="858762"/>
                      </a:lnTo>
                      <a:lnTo>
                        <a:pt x="3669026" y="861478"/>
                      </a:lnTo>
                      <a:lnTo>
                        <a:pt x="3669026" y="866003"/>
                      </a:lnTo>
                      <a:lnTo>
                        <a:pt x="3664743" y="875056"/>
                      </a:lnTo>
                      <a:lnTo>
                        <a:pt x="3669026" y="872340"/>
                      </a:lnTo>
                      <a:lnTo>
                        <a:pt x="3669026" y="866003"/>
                      </a:lnTo>
                      <a:lnTo>
                        <a:pt x="3671168" y="861478"/>
                      </a:lnTo>
                      <a:lnTo>
                        <a:pt x="3679734" y="861478"/>
                      </a:lnTo>
                      <a:lnTo>
                        <a:pt x="3699009" y="864194"/>
                      </a:lnTo>
                      <a:lnTo>
                        <a:pt x="3696868" y="872340"/>
                      </a:lnTo>
                      <a:lnTo>
                        <a:pt x="3699009" y="872340"/>
                      </a:lnTo>
                      <a:lnTo>
                        <a:pt x="3699009" y="875056"/>
                      </a:lnTo>
                      <a:lnTo>
                        <a:pt x="3701151" y="875056"/>
                      </a:lnTo>
                      <a:lnTo>
                        <a:pt x="3701151" y="872340"/>
                      </a:lnTo>
                      <a:lnTo>
                        <a:pt x="3699009" y="872340"/>
                      </a:lnTo>
                      <a:lnTo>
                        <a:pt x="3701151" y="864194"/>
                      </a:lnTo>
                      <a:lnTo>
                        <a:pt x="3714001" y="869625"/>
                      </a:lnTo>
                      <a:lnTo>
                        <a:pt x="3726851" y="864194"/>
                      </a:lnTo>
                      <a:lnTo>
                        <a:pt x="3733276" y="864194"/>
                      </a:lnTo>
                      <a:lnTo>
                        <a:pt x="3746126" y="875056"/>
                      </a:lnTo>
                      <a:lnTo>
                        <a:pt x="3743984" y="885918"/>
                      </a:lnTo>
                      <a:lnTo>
                        <a:pt x="3739701" y="894065"/>
                      </a:lnTo>
                      <a:lnTo>
                        <a:pt x="3743984" y="891349"/>
                      </a:lnTo>
                      <a:lnTo>
                        <a:pt x="3743984" y="885918"/>
                      </a:lnTo>
                      <a:lnTo>
                        <a:pt x="3746126" y="891349"/>
                      </a:lnTo>
                      <a:lnTo>
                        <a:pt x="3752551" y="885918"/>
                      </a:lnTo>
                      <a:lnTo>
                        <a:pt x="3754693" y="894065"/>
                      </a:lnTo>
                      <a:lnTo>
                        <a:pt x="3754693" y="896780"/>
                      </a:lnTo>
                      <a:lnTo>
                        <a:pt x="3752551" y="896780"/>
                      </a:lnTo>
                      <a:lnTo>
                        <a:pt x="3751266" y="900039"/>
                      </a:lnTo>
                      <a:lnTo>
                        <a:pt x="3746126" y="904927"/>
                      </a:lnTo>
                      <a:lnTo>
                        <a:pt x="3743984" y="907643"/>
                      </a:lnTo>
                      <a:lnTo>
                        <a:pt x="3750409" y="902211"/>
                      </a:lnTo>
                      <a:lnTo>
                        <a:pt x="3751266" y="900039"/>
                      </a:lnTo>
                      <a:lnTo>
                        <a:pt x="3754693" y="896780"/>
                      </a:lnTo>
                      <a:lnTo>
                        <a:pt x="3758976" y="896780"/>
                      </a:lnTo>
                      <a:lnTo>
                        <a:pt x="3758976" y="894065"/>
                      </a:lnTo>
                      <a:lnTo>
                        <a:pt x="3752551" y="885918"/>
                      </a:lnTo>
                      <a:lnTo>
                        <a:pt x="3746126" y="885918"/>
                      </a:lnTo>
                      <a:lnTo>
                        <a:pt x="3746126" y="880487"/>
                      </a:lnTo>
                      <a:lnTo>
                        <a:pt x="3758976" y="875056"/>
                      </a:lnTo>
                      <a:lnTo>
                        <a:pt x="3776109" y="872340"/>
                      </a:lnTo>
                      <a:lnTo>
                        <a:pt x="3803951" y="869625"/>
                      </a:lnTo>
                      <a:lnTo>
                        <a:pt x="3808234" y="864194"/>
                      </a:lnTo>
                      <a:lnTo>
                        <a:pt x="3814659" y="853331"/>
                      </a:lnTo>
                      <a:lnTo>
                        <a:pt x="3816801" y="850616"/>
                      </a:lnTo>
                      <a:lnTo>
                        <a:pt x="3821084" y="850616"/>
                      </a:lnTo>
                      <a:lnTo>
                        <a:pt x="3831792" y="847900"/>
                      </a:lnTo>
                      <a:lnTo>
                        <a:pt x="3840359" y="845185"/>
                      </a:lnTo>
                      <a:lnTo>
                        <a:pt x="3848926" y="845185"/>
                      </a:lnTo>
                      <a:lnTo>
                        <a:pt x="3853209" y="845185"/>
                      </a:lnTo>
                      <a:lnTo>
                        <a:pt x="3857492" y="839753"/>
                      </a:lnTo>
                      <a:lnTo>
                        <a:pt x="3866059" y="839753"/>
                      </a:lnTo>
                      <a:lnTo>
                        <a:pt x="3872484" y="837038"/>
                      </a:lnTo>
                      <a:lnTo>
                        <a:pt x="3876767" y="837038"/>
                      </a:lnTo>
                      <a:lnTo>
                        <a:pt x="3885334" y="837038"/>
                      </a:lnTo>
                      <a:lnTo>
                        <a:pt x="3889617" y="837038"/>
                      </a:lnTo>
                      <a:lnTo>
                        <a:pt x="3911034" y="828891"/>
                      </a:lnTo>
                      <a:lnTo>
                        <a:pt x="3923884" y="828891"/>
                      </a:lnTo>
                      <a:lnTo>
                        <a:pt x="3947442" y="828891"/>
                      </a:lnTo>
                      <a:lnTo>
                        <a:pt x="3956009" y="828891"/>
                      </a:lnTo>
                      <a:lnTo>
                        <a:pt x="3960292" y="823460"/>
                      </a:lnTo>
                      <a:lnTo>
                        <a:pt x="3977425" y="823460"/>
                      </a:lnTo>
                      <a:lnTo>
                        <a:pt x="3983850" y="823460"/>
                      </a:lnTo>
                      <a:lnTo>
                        <a:pt x="3985992" y="818029"/>
                      </a:lnTo>
                      <a:lnTo>
                        <a:pt x="3988134" y="818029"/>
                      </a:lnTo>
                      <a:lnTo>
                        <a:pt x="3992417" y="818029"/>
                      </a:lnTo>
                      <a:lnTo>
                        <a:pt x="3996700" y="815313"/>
                      </a:lnTo>
                      <a:lnTo>
                        <a:pt x="4007409" y="815313"/>
                      </a:lnTo>
                      <a:lnTo>
                        <a:pt x="4013834" y="807167"/>
                      </a:lnTo>
                      <a:lnTo>
                        <a:pt x="4022400" y="807167"/>
                      </a:lnTo>
                      <a:lnTo>
                        <a:pt x="4033109" y="804451"/>
                      </a:lnTo>
                      <a:lnTo>
                        <a:pt x="4039534" y="812598"/>
                      </a:lnTo>
                      <a:lnTo>
                        <a:pt x="4043817" y="812598"/>
                      </a:lnTo>
                      <a:lnTo>
                        <a:pt x="4048100" y="823460"/>
                      </a:lnTo>
                      <a:lnTo>
                        <a:pt x="4048100" y="834322"/>
                      </a:lnTo>
                      <a:lnTo>
                        <a:pt x="4048100" y="845185"/>
                      </a:lnTo>
                      <a:lnTo>
                        <a:pt x="4043817" y="853331"/>
                      </a:lnTo>
                      <a:lnTo>
                        <a:pt x="4041675" y="861478"/>
                      </a:lnTo>
                      <a:lnTo>
                        <a:pt x="4041675" y="864194"/>
                      </a:lnTo>
                      <a:lnTo>
                        <a:pt x="4039534" y="869625"/>
                      </a:lnTo>
                      <a:lnTo>
                        <a:pt x="4037392" y="875056"/>
                      </a:lnTo>
                      <a:lnTo>
                        <a:pt x="4033109" y="880487"/>
                      </a:lnTo>
                      <a:lnTo>
                        <a:pt x="4030967" y="880487"/>
                      </a:lnTo>
                      <a:lnTo>
                        <a:pt x="4033109" y="883203"/>
                      </a:lnTo>
                      <a:lnTo>
                        <a:pt x="4030967" y="883203"/>
                      </a:lnTo>
                      <a:lnTo>
                        <a:pt x="4028825" y="880487"/>
                      </a:lnTo>
                      <a:lnTo>
                        <a:pt x="4020259" y="883203"/>
                      </a:lnTo>
                      <a:lnTo>
                        <a:pt x="4011692" y="880487"/>
                      </a:lnTo>
                      <a:lnTo>
                        <a:pt x="4007409" y="883203"/>
                      </a:lnTo>
                      <a:lnTo>
                        <a:pt x="4005267" y="883203"/>
                      </a:lnTo>
                      <a:lnTo>
                        <a:pt x="4003125" y="891349"/>
                      </a:lnTo>
                      <a:lnTo>
                        <a:pt x="4003125" y="894065"/>
                      </a:lnTo>
                      <a:lnTo>
                        <a:pt x="4003125" y="896780"/>
                      </a:lnTo>
                      <a:lnTo>
                        <a:pt x="4000984" y="896780"/>
                      </a:lnTo>
                      <a:lnTo>
                        <a:pt x="4000984" y="902211"/>
                      </a:lnTo>
                      <a:lnTo>
                        <a:pt x="4005267" y="896780"/>
                      </a:lnTo>
                      <a:lnTo>
                        <a:pt x="4022400" y="961954"/>
                      </a:lnTo>
                      <a:lnTo>
                        <a:pt x="4028825" y="978247"/>
                      </a:lnTo>
                      <a:lnTo>
                        <a:pt x="4030967" y="986394"/>
                      </a:lnTo>
                      <a:lnTo>
                        <a:pt x="4030967" y="997256"/>
                      </a:lnTo>
                      <a:lnTo>
                        <a:pt x="4030967" y="999972"/>
                      </a:lnTo>
                      <a:lnTo>
                        <a:pt x="4030967" y="1010834"/>
                      </a:lnTo>
                      <a:lnTo>
                        <a:pt x="4033109" y="1032559"/>
                      </a:lnTo>
                      <a:lnTo>
                        <a:pt x="4030967" y="1062430"/>
                      </a:lnTo>
                      <a:lnTo>
                        <a:pt x="4022400" y="1086870"/>
                      </a:lnTo>
                      <a:lnTo>
                        <a:pt x="4011692" y="1097732"/>
                      </a:lnTo>
                      <a:lnTo>
                        <a:pt x="4000984" y="1100448"/>
                      </a:lnTo>
                      <a:lnTo>
                        <a:pt x="4000984" y="1103163"/>
                      </a:lnTo>
                      <a:lnTo>
                        <a:pt x="3996700" y="1103163"/>
                      </a:lnTo>
                      <a:lnTo>
                        <a:pt x="3988134" y="1108594"/>
                      </a:lnTo>
                      <a:lnTo>
                        <a:pt x="3985992" y="1111310"/>
                      </a:lnTo>
                      <a:lnTo>
                        <a:pt x="3983850" y="1114026"/>
                      </a:lnTo>
                      <a:lnTo>
                        <a:pt x="3983850" y="1119457"/>
                      </a:lnTo>
                      <a:lnTo>
                        <a:pt x="3988134" y="1122172"/>
                      </a:lnTo>
                      <a:lnTo>
                        <a:pt x="3992417" y="1124888"/>
                      </a:lnTo>
                      <a:lnTo>
                        <a:pt x="3983850" y="1122172"/>
                      </a:lnTo>
                      <a:lnTo>
                        <a:pt x="3977425" y="1122172"/>
                      </a:lnTo>
                      <a:lnTo>
                        <a:pt x="3960292" y="1135750"/>
                      </a:lnTo>
                      <a:lnTo>
                        <a:pt x="3956009" y="1135750"/>
                      </a:lnTo>
                      <a:lnTo>
                        <a:pt x="3934592" y="1143897"/>
                      </a:lnTo>
                      <a:lnTo>
                        <a:pt x="3926025" y="1146612"/>
                      </a:lnTo>
                      <a:lnTo>
                        <a:pt x="3923884" y="1157475"/>
                      </a:lnTo>
                      <a:lnTo>
                        <a:pt x="3921742" y="1160190"/>
                      </a:lnTo>
                      <a:lnTo>
                        <a:pt x="3917459" y="1165621"/>
                      </a:lnTo>
                      <a:lnTo>
                        <a:pt x="3917459" y="1160190"/>
                      </a:lnTo>
                      <a:lnTo>
                        <a:pt x="3915317" y="1165621"/>
                      </a:lnTo>
                      <a:lnTo>
                        <a:pt x="3921742" y="1168337"/>
                      </a:lnTo>
                      <a:lnTo>
                        <a:pt x="3915317" y="1168337"/>
                      </a:lnTo>
                      <a:lnTo>
                        <a:pt x="3906751" y="1168337"/>
                      </a:lnTo>
                      <a:lnTo>
                        <a:pt x="3904609" y="1171052"/>
                      </a:lnTo>
                      <a:lnTo>
                        <a:pt x="3902467" y="1171052"/>
                      </a:lnTo>
                      <a:lnTo>
                        <a:pt x="3889617" y="1171052"/>
                      </a:lnTo>
                      <a:lnTo>
                        <a:pt x="3881051" y="1176484"/>
                      </a:lnTo>
                      <a:lnTo>
                        <a:pt x="3870342" y="1179199"/>
                      </a:lnTo>
                      <a:lnTo>
                        <a:pt x="3866059" y="1179199"/>
                      </a:lnTo>
                      <a:lnTo>
                        <a:pt x="3859634" y="1181915"/>
                      </a:lnTo>
                      <a:lnTo>
                        <a:pt x="3853209" y="1184630"/>
                      </a:lnTo>
                      <a:lnTo>
                        <a:pt x="3844642" y="1190061"/>
                      </a:lnTo>
                      <a:lnTo>
                        <a:pt x="3833934" y="1203639"/>
                      </a:lnTo>
                      <a:lnTo>
                        <a:pt x="3823226" y="1217217"/>
                      </a:lnTo>
                      <a:lnTo>
                        <a:pt x="3806092" y="1241657"/>
                      </a:lnTo>
                      <a:lnTo>
                        <a:pt x="3803951" y="1257950"/>
                      </a:lnTo>
                      <a:lnTo>
                        <a:pt x="3799667" y="1274244"/>
                      </a:lnTo>
                      <a:lnTo>
                        <a:pt x="3797526" y="1293253"/>
                      </a:lnTo>
                      <a:lnTo>
                        <a:pt x="3797526" y="1298684"/>
                      </a:lnTo>
                      <a:lnTo>
                        <a:pt x="3808234" y="1352995"/>
                      </a:lnTo>
                      <a:lnTo>
                        <a:pt x="3803951" y="1355711"/>
                      </a:lnTo>
                      <a:lnTo>
                        <a:pt x="3780392" y="1355711"/>
                      </a:lnTo>
                      <a:lnTo>
                        <a:pt x="3739701" y="1347564"/>
                      </a:lnTo>
                      <a:lnTo>
                        <a:pt x="3742464" y="1340557"/>
                      </a:lnTo>
                      <a:lnTo>
                        <a:pt x="3708234" y="1332555"/>
                      </a:lnTo>
                      <a:lnTo>
                        <a:pt x="3693116" y="1332555"/>
                      </a:lnTo>
                      <a:lnTo>
                        <a:pt x="3697435" y="1340634"/>
                      </a:lnTo>
                      <a:lnTo>
                        <a:pt x="3682317" y="1343327"/>
                      </a:lnTo>
                      <a:lnTo>
                        <a:pt x="3658559" y="1367563"/>
                      </a:lnTo>
                      <a:lnTo>
                        <a:pt x="3645600" y="1386414"/>
                      </a:lnTo>
                      <a:lnTo>
                        <a:pt x="3639121" y="1399879"/>
                      </a:lnTo>
                      <a:lnTo>
                        <a:pt x="3630482" y="1402572"/>
                      </a:lnTo>
                      <a:lnTo>
                        <a:pt x="3617523" y="1413344"/>
                      </a:lnTo>
                      <a:lnTo>
                        <a:pt x="3606724" y="1416037"/>
                      </a:lnTo>
                      <a:lnTo>
                        <a:pt x="3593766" y="1424116"/>
                      </a:lnTo>
                      <a:lnTo>
                        <a:pt x="3591606" y="1424116"/>
                      </a:lnTo>
                      <a:lnTo>
                        <a:pt x="3582967" y="1424116"/>
                      </a:lnTo>
                      <a:lnTo>
                        <a:pt x="3576487" y="1426809"/>
                      </a:lnTo>
                      <a:lnTo>
                        <a:pt x="3570008" y="1426809"/>
                      </a:lnTo>
                      <a:lnTo>
                        <a:pt x="3563529" y="1432195"/>
                      </a:lnTo>
                      <a:lnTo>
                        <a:pt x="3546250" y="1437581"/>
                      </a:lnTo>
                      <a:lnTo>
                        <a:pt x="3537611" y="1442967"/>
                      </a:lnTo>
                      <a:lnTo>
                        <a:pt x="3531132" y="1445660"/>
                      </a:lnTo>
                      <a:lnTo>
                        <a:pt x="3524653" y="1445660"/>
                      </a:lnTo>
                      <a:lnTo>
                        <a:pt x="3518173" y="1448353"/>
                      </a:lnTo>
                      <a:lnTo>
                        <a:pt x="3511694" y="1448353"/>
                      </a:lnTo>
                      <a:lnTo>
                        <a:pt x="3503055" y="1453739"/>
                      </a:lnTo>
                      <a:lnTo>
                        <a:pt x="3474978" y="1467204"/>
                      </a:lnTo>
                      <a:lnTo>
                        <a:pt x="3466339" y="1472590"/>
                      </a:lnTo>
                      <a:lnTo>
                        <a:pt x="3457699" y="1483362"/>
                      </a:lnTo>
                      <a:lnTo>
                        <a:pt x="3455540" y="1491441"/>
                      </a:lnTo>
                      <a:lnTo>
                        <a:pt x="3449060" y="1502212"/>
                      </a:lnTo>
                      <a:lnTo>
                        <a:pt x="3440421" y="1512984"/>
                      </a:lnTo>
                      <a:lnTo>
                        <a:pt x="3438261" y="1515677"/>
                      </a:lnTo>
                      <a:lnTo>
                        <a:pt x="3433942" y="1523756"/>
                      </a:lnTo>
                      <a:lnTo>
                        <a:pt x="3429622" y="1526449"/>
                      </a:lnTo>
                      <a:lnTo>
                        <a:pt x="3427462" y="1534528"/>
                      </a:lnTo>
                      <a:lnTo>
                        <a:pt x="3416664" y="1547993"/>
                      </a:lnTo>
                      <a:lnTo>
                        <a:pt x="3412344" y="1558765"/>
                      </a:lnTo>
                      <a:lnTo>
                        <a:pt x="3401545" y="1561458"/>
                      </a:lnTo>
                      <a:lnTo>
                        <a:pt x="3384267" y="1561458"/>
                      </a:lnTo>
                      <a:lnTo>
                        <a:pt x="3373468" y="1550687"/>
                      </a:lnTo>
                      <a:lnTo>
                        <a:pt x="3347550" y="1537221"/>
                      </a:lnTo>
                      <a:lnTo>
                        <a:pt x="3351870" y="1529142"/>
                      </a:lnTo>
                      <a:lnTo>
                        <a:pt x="3347550" y="1526449"/>
                      </a:lnTo>
                      <a:lnTo>
                        <a:pt x="3347550" y="1537221"/>
                      </a:lnTo>
                      <a:lnTo>
                        <a:pt x="3343231" y="1545300"/>
                      </a:lnTo>
                      <a:lnTo>
                        <a:pt x="3336752" y="1539914"/>
                      </a:lnTo>
                      <a:lnTo>
                        <a:pt x="3325953" y="1529142"/>
                      </a:lnTo>
                      <a:lnTo>
                        <a:pt x="3317314" y="1523756"/>
                      </a:lnTo>
                      <a:lnTo>
                        <a:pt x="3302195" y="1515677"/>
                      </a:lnTo>
                      <a:lnTo>
                        <a:pt x="3297876" y="1515677"/>
                      </a:lnTo>
                      <a:lnTo>
                        <a:pt x="3293556" y="1502212"/>
                      </a:lnTo>
                      <a:lnTo>
                        <a:pt x="3293124" y="1502212"/>
                      </a:lnTo>
                      <a:lnTo>
                        <a:pt x="3291396" y="1491441"/>
                      </a:lnTo>
                      <a:lnTo>
                        <a:pt x="3291396" y="1502212"/>
                      </a:lnTo>
                      <a:lnTo>
                        <a:pt x="3293124" y="1502212"/>
                      </a:lnTo>
                      <a:lnTo>
                        <a:pt x="3293556" y="1504905"/>
                      </a:lnTo>
                      <a:lnTo>
                        <a:pt x="3297876" y="1515677"/>
                      </a:lnTo>
                      <a:lnTo>
                        <a:pt x="3293556" y="1515677"/>
                      </a:lnTo>
                      <a:lnTo>
                        <a:pt x="3289236" y="1515677"/>
                      </a:lnTo>
                      <a:lnTo>
                        <a:pt x="3282757" y="1515677"/>
                      </a:lnTo>
                      <a:lnTo>
                        <a:pt x="3265479" y="1510291"/>
                      </a:lnTo>
                      <a:lnTo>
                        <a:pt x="3256840" y="1504905"/>
                      </a:lnTo>
                      <a:lnTo>
                        <a:pt x="3243881" y="1499519"/>
                      </a:lnTo>
                      <a:lnTo>
                        <a:pt x="3237402" y="1494133"/>
                      </a:lnTo>
                      <a:lnTo>
                        <a:pt x="3235242" y="1494133"/>
                      </a:lnTo>
                      <a:lnTo>
                        <a:pt x="3226603" y="1491441"/>
                      </a:lnTo>
                      <a:lnTo>
                        <a:pt x="3211484" y="1483362"/>
                      </a:lnTo>
                      <a:lnTo>
                        <a:pt x="3211484" y="1488748"/>
                      </a:lnTo>
                      <a:lnTo>
                        <a:pt x="3202845" y="1483362"/>
                      </a:lnTo>
                      <a:lnTo>
                        <a:pt x="3200685" y="1483362"/>
                      </a:lnTo>
                      <a:lnTo>
                        <a:pt x="3194206" y="1480669"/>
                      </a:lnTo>
                      <a:lnTo>
                        <a:pt x="3185567" y="1477976"/>
                      </a:lnTo>
                      <a:lnTo>
                        <a:pt x="3174768" y="1472590"/>
                      </a:lnTo>
                      <a:lnTo>
                        <a:pt x="3170448" y="1472590"/>
                      </a:lnTo>
                      <a:lnTo>
                        <a:pt x="3163969" y="1472590"/>
                      </a:lnTo>
                      <a:lnTo>
                        <a:pt x="3161809" y="1472590"/>
                      </a:lnTo>
                      <a:lnTo>
                        <a:pt x="3155330" y="1469897"/>
                      </a:lnTo>
                      <a:lnTo>
                        <a:pt x="3153170" y="1469897"/>
                      </a:lnTo>
                      <a:lnTo>
                        <a:pt x="3146691" y="1469897"/>
                      </a:lnTo>
                      <a:lnTo>
                        <a:pt x="3144531" y="1469897"/>
                      </a:lnTo>
                      <a:lnTo>
                        <a:pt x="3135892" y="1469897"/>
                      </a:lnTo>
                      <a:lnTo>
                        <a:pt x="3129413" y="1469897"/>
                      </a:lnTo>
                      <a:lnTo>
                        <a:pt x="3127253" y="1469897"/>
                      </a:lnTo>
                      <a:lnTo>
                        <a:pt x="3129413" y="1467204"/>
                      </a:lnTo>
                      <a:lnTo>
                        <a:pt x="3127253" y="1467204"/>
                      </a:lnTo>
                      <a:lnTo>
                        <a:pt x="3125093" y="1467204"/>
                      </a:lnTo>
                      <a:lnTo>
                        <a:pt x="3125093" y="1472590"/>
                      </a:lnTo>
                      <a:lnTo>
                        <a:pt x="3107815" y="1469897"/>
                      </a:lnTo>
                      <a:lnTo>
                        <a:pt x="3101335" y="1472590"/>
                      </a:lnTo>
                      <a:lnTo>
                        <a:pt x="3094856" y="1477976"/>
                      </a:lnTo>
                      <a:lnTo>
                        <a:pt x="3088377" y="1477976"/>
                      </a:lnTo>
                      <a:lnTo>
                        <a:pt x="3081897" y="1480669"/>
                      </a:lnTo>
                      <a:lnTo>
                        <a:pt x="3079738" y="1483362"/>
                      </a:lnTo>
                      <a:lnTo>
                        <a:pt x="3073258" y="1483362"/>
                      </a:lnTo>
                      <a:lnTo>
                        <a:pt x="3062459" y="1491441"/>
                      </a:lnTo>
                      <a:lnTo>
                        <a:pt x="3053820" y="1494133"/>
                      </a:lnTo>
                      <a:lnTo>
                        <a:pt x="3047341" y="1494133"/>
                      </a:lnTo>
                      <a:lnTo>
                        <a:pt x="3036542" y="1499519"/>
                      </a:lnTo>
                      <a:lnTo>
                        <a:pt x="3027903" y="1499519"/>
                      </a:lnTo>
                      <a:lnTo>
                        <a:pt x="3019264" y="1502212"/>
                      </a:lnTo>
                      <a:lnTo>
                        <a:pt x="3010624" y="1502212"/>
                      </a:lnTo>
                      <a:lnTo>
                        <a:pt x="2997666" y="1502212"/>
                      </a:lnTo>
                      <a:lnTo>
                        <a:pt x="2993346" y="1502212"/>
                      </a:lnTo>
                      <a:lnTo>
                        <a:pt x="2984707" y="1502212"/>
                      </a:lnTo>
                      <a:lnTo>
                        <a:pt x="2980388" y="1502212"/>
                      </a:lnTo>
                      <a:lnTo>
                        <a:pt x="2971748" y="1502212"/>
                      </a:lnTo>
                      <a:lnTo>
                        <a:pt x="2965269" y="1502212"/>
                      </a:lnTo>
                      <a:lnTo>
                        <a:pt x="2963109" y="1502212"/>
                      </a:lnTo>
                      <a:lnTo>
                        <a:pt x="2960950" y="1504905"/>
                      </a:lnTo>
                      <a:lnTo>
                        <a:pt x="2952310" y="1504905"/>
                      </a:lnTo>
                      <a:lnTo>
                        <a:pt x="2930713" y="1515677"/>
                      </a:lnTo>
                      <a:lnTo>
                        <a:pt x="2922073" y="1515677"/>
                      </a:lnTo>
                      <a:lnTo>
                        <a:pt x="2911275" y="1518370"/>
                      </a:lnTo>
                      <a:lnTo>
                        <a:pt x="2902635" y="1518370"/>
                      </a:lnTo>
                      <a:lnTo>
                        <a:pt x="2900476" y="1523756"/>
                      </a:lnTo>
                      <a:lnTo>
                        <a:pt x="2893996" y="1523756"/>
                      </a:lnTo>
                      <a:lnTo>
                        <a:pt x="2889677" y="1526449"/>
                      </a:lnTo>
                      <a:lnTo>
                        <a:pt x="2885357" y="1526449"/>
                      </a:lnTo>
                      <a:lnTo>
                        <a:pt x="2883197" y="1526449"/>
                      </a:lnTo>
                      <a:lnTo>
                        <a:pt x="2876718" y="1529142"/>
                      </a:lnTo>
                      <a:lnTo>
                        <a:pt x="2863759" y="1537221"/>
                      </a:lnTo>
                      <a:lnTo>
                        <a:pt x="2855120" y="1539914"/>
                      </a:lnTo>
                      <a:lnTo>
                        <a:pt x="2840002" y="1556072"/>
                      </a:lnTo>
                      <a:lnTo>
                        <a:pt x="2840002" y="1550687"/>
                      </a:lnTo>
                      <a:lnTo>
                        <a:pt x="2844321" y="1547993"/>
                      </a:lnTo>
                      <a:lnTo>
                        <a:pt x="2840002" y="1545300"/>
                      </a:lnTo>
                      <a:lnTo>
                        <a:pt x="2840002" y="1539914"/>
                      </a:lnTo>
                      <a:lnTo>
                        <a:pt x="2835682" y="1537221"/>
                      </a:lnTo>
                      <a:lnTo>
                        <a:pt x="2837842" y="1545300"/>
                      </a:lnTo>
                      <a:lnTo>
                        <a:pt x="2829203" y="1545300"/>
                      </a:lnTo>
                      <a:lnTo>
                        <a:pt x="2824883" y="1550687"/>
                      </a:lnTo>
                      <a:lnTo>
                        <a:pt x="2833522" y="1550687"/>
                      </a:lnTo>
                      <a:lnTo>
                        <a:pt x="2837842" y="1561458"/>
                      </a:lnTo>
                      <a:lnTo>
                        <a:pt x="2840002" y="1556072"/>
                      </a:lnTo>
                      <a:lnTo>
                        <a:pt x="2833522" y="1583002"/>
                      </a:lnTo>
                      <a:lnTo>
                        <a:pt x="2827043" y="1585695"/>
                      </a:lnTo>
                      <a:lnTo>
                        <a:pt x="2824883" y="1593774"/>
                      </a:lnTo>
                      <a:lnTo>
                        <a:pt x="2820564" y="1593774"/>
                      </a:lnTo>
                      <a:lnTo>
                        <a:pt x="2811925" y="1585695"/>
                      </a:lnTo>
                      <a:lnTo>
                        <a:pt x="2807605" y="1574923"/>
                      </a:lnTo>
                      <a:lnTo>
                        <a:pt x="2803285" y="1572230"/>
                      </a:lnTo>
                      <a:lnTo>
                        <a:pt x="2790327" y="1558765"/>
                      </a:lnTo>
                      <a:lnTo>
                        <a:pt x="2779528" y="1550687"/>
                      </a:lnTo>
                      <a:lnTo>
                        <a:pt x="2773048" y="1547993"/>
                      </a:lnTo>
                      <a:lnTo>
                        <a:pt x="2764409" y="1545300"/>
                      </a:lnTo>
                      <a:lnTo>
                        <a:pt x="2749291" y="1529142"/>
                      </a:lnTo>
                      <a:lnTo>
                        <a:pt x="2755770" y="1529142"/>
                      </a:lnTo>
                      <a:lnTo>
                        <a:pt x="2757930" y="1518370"/>
                      </a:lnTo>
                      <a:lnTo>
                        <a:pt x="2762250" y="1518370"/>
                      </a:lnTo>
                      <a:lnTo>
                        <a:pt x="2766569" y="1504905"/>
                      </a:lnTo>
                      <a:lnTo>
                        <a:pt x="2775208" y="1499519"/>
                      </a:lnTo>
                      <a:lnTo>
                        <a:pt x="2779528" y="1502212"/>
                      </a:lnTo>
                      <a:lnTo>
                        <a:pt x="2790327" y="1510291"/>
                      </a:lnTo>
                      <a:lnTo>
                        <a:pt x="2794646" y="1502212"/>
                      </a:lnTo>
                      <a:lnTo>
                        <a:pt x="2794646" y="1502212"/>
                      </a:lnTo>
                      <a:lnTo>
                        <a:pt x="2801126" y="1502212"/>
                      </a:lnTo>
                      <a:lnTo>
                        <a:pt x="2801126" y="1499519"/>
                      </a:lnTo>
                      <a:lnTo>
                        <a:pt x="2807605" y="1491441"/>
                      </a:lnTo>
                      <a:lnTo>
                        <a:pt x="2807605" y="1488748"/>
                      </a:lnTo>
                      <a:lnTo>
                        <a:pt x="2809765" y="1477976"/>
                      </a:lnTo>
                      <a:lnTo>
                        <a:pt x="2809765" y="1472590"/>
                      </a:lnTo>
                      <a:lnTo>
                        <a:pt x="2809765" y="1469897"/>
                      </a:lnTo>
                      <a:lnTo>
                        <a:pt x="2807605" y="1472590"/>
                      </a:lnTo>
                      <a:lnTo>
                        <a:pt x="2807605" y="1469897"/>
                      </a:lnTo>
                      <a:lnTo>
                        <a:pt x="2803285" y="1477976"/>
                      </a:lnTo>
                      <a:lnTo>
                        <a:pt x="2801126" y="1494133"/>
                      </a:lnTo>
                      <a:lnTo>
                        <a:pt x="2794646" y="1502212"/>
                      </a:lnTo>
                      <a:lnTo>
                        <a:pt x="2794646" y="1502212"/>
                      </a:lnTo>
                      <a:lnTo>
                        <a:pt x="2794646" y="1502212"/>
                      </a:lnTo>
                      <a:lnTo>
                        <a:pt x="2792486" y="1504905"/>
                      </a:lnTo>
                      <a:lnTo>
                        <a:pt x="2783847" y="1502212"/>
                      </a:lnTo>
                      <a:lnTo>
                        <a:pt x="2783847" y="1499519"/>
                      </a:lnTo>
                      <a:lnTo>
                        <a:pt x="2788167" y="1499519"/>
                      </a:lnTo>
                      <a:lnTo>
                        <a:pt x="2779528" y="1494133"/>
                      </a:lnTo>
                      <a:lnTo>
                        <a:pt x="2775208" y="1491441"/>
                      </a:lnTo>
                      <a:lnTo>
                        <a:pt x="2788167" y="1477976"/>
                      </a:lnTo>
                      <a:lnTo>
                        <a:pt x="2781688" y="1477976"/>
                      </a:lnTo>
                      <a:lnTo>
                        <a:pt x="2781688" y="1467204"/>
                      </a:lnTo>
                      <a:lnTo>
                        <a:pt x="2779528" y="1467204"/>
                      </a:lnTo>
                      <a:lnTo>
                        <a:pt x="2775208" y="1461818"/>
                      </a:lnTo>
                      <a:lnTo>
                        <a:pt x="2775208" y="1469897"/>
                      </a:lnTo>
                      <a:lnTo>
                        <a:pt x="2773048" y="1472590"/>
                      </a:lnTo>
                      <a:lnTo>
                        <a:pt x="2779528" y="1480669"/>
                      </a:lnTo>
                      <a:lnTo>
                        <a:pt x="2775208" y="1483362"/>
                      </a:lnTo>
                      <a:lnTo>
                        <a:pt x="2773048" y="1494133"/>
                      </a:lnTo>
                      <a:lnTo>
                        <a:pt x="2764409" y="1488748"/>
                      </a:lnTo>
                      <a:lnTo>
                        <a:pt x="2762250" y="1477976"/>
                      </a:lnTo>
                      <a:lnTo>
                        <a:pt x="2764409" y="1469897"/>
                      </a:lnTo>
                      <a:lnTo>
                        <a:pt x="2762250" y="1467204"/>
                      </a:lnTo>
                      <a:lnTo>
                        <a:pt x="2757930" y="1467204"/>
                      </a:lnTo>
                      <a:lnTo>
                        <a:pt x="2753610" y="1467204"/>
                      </a:lnTo>
                      <a:lnTo>
                        <a:pt x="2749291" y="1467204"/>
                      </a:lnTo>
                      <a:lnTo>
                        <a:pt x="2753610" y="1480669"/>
                      </a:lnTo>
                      <a:lnTo>
                        <a:pt x="2755770" y="1491441"/>
                      </a:lnTo>
                      <a:lnTo>
                        <a:pt x="2753610" y="1504905"/>
                      </a:lnTo>
                      <a:lnTo>
                        <a:pt x="2747131" y="1502212"/>
                      </a:lnTo>
                      <a:lnTo>
                        <a:pt x="2742812" y="1494133"/>
                      </a:lnTo>
                      <a:lnTo>
                        <a:pt x="2736332" y="1491441"/>
                      </a:lnTo>
                      <a:lnTo>
                        <a:pt x="2736332" y="1477976"/>
                      </a:lnTo>
                      <a:lnTo>
                        <a:pt x="2738492" y="1477976"/>
                      </a:lnTo>
                      <a:lnTo>
                        <a:pt x="2738492" y="1472590"/>
                      </a:lnTo>
                      <a:lnTo>
                        <a:pt x="2738492" y="1461818"/>
                      </a:lnTo>
                      <a:lnTo>
                        <a:pt x="2742812" y="1461818"/>
                      </a:lnTo>
                      <a:lnTo>
                        <a:pt x="2742812" y="1461180"/>
                      </a:lnTo>
                      <a:lnTo>
                        <a:pt x="2736561" y="1461180"/>
                      </a:lnTo>
                      <a:lnTo>
                        <a:pt x="2734413" y="1466651"/>
                      </a:lnTo>
                      <a:lnTo>
                        <a:pt x="2723675" y="1461180"/>
                      </a:lnTo>
                      <a:lnTo>
                        <a:pt x="2719380" y="1469386"/>
                      </a:lnTo>
                      <a:lnTo>
                        <a:pt x="2717233" y="1466651"/>
                      </a:lnTo>
                      <a:lnTo>
                        <a:pt x="2717233" y="1469386"/>
                      </a:lnTo>
                      <a:lnTo>
                        <a:pt x="2710790" y="1466651"/>
                      </a:lnTo>
                      <a:lnTo>
                        <a:pt x="2708642" y="1461180"/>
                      </a:lnTo>
                      <a:lnTo>
                        <a:pt x="2710790" y="1458445"/>
                      </a:lnTo>
                      <a:lnTo>
                        <a:pt x="2708642" y="1458445"/>
                      </a:lnTo>
                      <a:lnTo>
                        <a:pt x="2708642" y="1461180"/>
                      </a:lnTo>
                      <a:lnTo>
                        <a:pt x="2697904" y="1461180"/>
                      </a:lnTo>
                      <a:lnTo>
                        <a:pt x="2697904" y="1466651"/>
                      </a:lnTo>
                      <a:lnTo>
                        <a:pt x="2697904" y="1469386"/>
                      </a:lnTo>
                      <a:lnTo>
                        <a:pt x="2695757" y="1472122"/>
                      </a:lnTo>
                      <a:lnTo>
                        <a:pt x="2695757" y="1480328"/>
                      </a:lnTo>
                      <a:lnTo>
                        <a:pt x="2689314" y="1477593"/>
                      </a:lnTo>
                      <a:lnTo>
                        <a:pt x="2689314" y="1469386"/>
                      </a:lnTo>
                      <a:lnTo>
                        <a:pt x="2682871" y="1477593"/>
                      </a:lnTo>
                      <a:lnTo>
                        <a:pt x="2687167" y="1494005"/>
                      </a:lnTo>
                      <a:lnTo>
                        <a:pt x="2687167" y="1502211"/>
                      </a:lnTo>
                      <a:lnTo>
                        <a:pt x="2689314" y="1513153"/>
                      </a:lnTo>
                      <a:lnTo>
                        <a:pt x="2689314" y="1515888"/>
                      </a:lnTo>
                      <a:lnTo>
                        <a:pt x="2687167" y="1524094"/>
                      </a:lnTo>
                      <a:lnTo>
                        <a:pt x="2691462" y="1518623"/>
                      </a:lnTo>
                      <a:lnTo>
                        <a:pt x="2691462" y="1515888"/>
                      </a:lnTo>
                      <a:lnTo>
                        <a:pt x="2695757" y="1524094"/>
                      </a:lnTo>
                      <a:lnTo>
                        <a:pt x="2687167" y="1526830"/>
                      </a:lnTo>
                      <a:lnTo>
                        <a:pt x="2680724" y="1529565"/>
                      </a:lnTo>
                      <a:lnTo>
                        <a:pt x="2672134" y="1535036"/>
                      </a:lnTo>
                      <a:lnTo>
                        <a:pt x="2669986" y="1535036"/>
                      </a:lnTo>
                      <a:lnTo>
                        <a:pt x="2663543" y="1537771"/>
                      </a:lnTo>
                      <a:lnTo>
                        <a:pt x="2661396" y="1537771"/>
                      </a:lnTo>
                      <a:lnTo>
                        <a:pt x="2652805" y="1526830"/>
                      </a:lnTo>
                      <a:lnTo>
                        <a:pt x="2650658" y="1524094"/>
                      </a:lnTo>
                      <a:lnTo>
                        <a:pt x="2650658" y="1518623"/>
                      </a:lnTo>
                      <a:lnTo>
                        <a:pt x="2650658" y="1515888"/>
                      </a:lnTo>
                      <a:lnTo>
                        <a:pt x="2646363" y="1513153"/>
                      </a:lnTo>
                      <a:lnTo>
                        <a:pt x="2646363" y="1504946"/>
                      </a:lnTo>
                      <a:lnTo>
                        <a:pt x="2652805" y="1504946"/>
                      </a:lnTo>
                      <a:lnTo>
                        <a:pt x="2652805" y="1499476"/>
                      </a:lnTo>
                      <a:lnTo>
                        <a:pt x="2659248" y="1502211"/>
                      </a:lnTo>
                      <a:lnTo>
                        <a:pt x="2659248" y="1499476"/>
                      </a:lnTo>
                      <a:lnTo>
                        <a:pt x="2654953" y="1499476"/>
                      </a:lnTo>
                      <a:lnTo>
                        <a:pt x="2659248" y="1494005"/>
                      </a:lnTo>
                      <a:lnTo>
                        <a:pt x="2659248" y="1491270"/>
                      </a:lnTo>
                      <a:lnTo>
                        <a:pt x="2652805" y="1480328"/>
                      </a:lnTo>
                      <a:lnTo>
                        <a:pt x="2659248" y="1480328"/>
                      </a:lnTo>
                      <a:lnTo>
                        <a:pt x="2661396" y="1483063"/>
                      </a:lnTo>
                      <a:lnTo>
                        <a:pt x="2663543" y="1483063"/>
                      </a:lnTo>
                      <a:lnTo>
                        <a:pt x="2663543" y="1480328"/>
                      </a:lnTo>
                      <a:lnTo>
                        <a:pt x="2667838" y="1469386"/>
                      </a:lnTo>
                      <a:lnTo>
                        <a:pt x="2663543" y="1469386"/>
                      </a:lnTo>
                      <a:lnTo>
                        <a:pt x="2661396" y="1480328"/>
                      </a:lnTo>
                      <a:lnTo>
                        <a:pt x="2661396" y="1477593"/>
                      </a:lnTo>
                      <a:lnTo>
                        <a:pt x="2654953" y="1477593"/>
                      </a:lnTo>
                      <a:lnTo>
                        <a:pt x="2650658" y="1469386"/>
                      </a:lnTo>
                      <a:lnTo>
                        <a:pt x="2652805" y="1458445"/>
                      </a:lnTo>
                      <a:lnTo>
                        <a:pt x="2646363" y="1458445"/>
                      </a:lnTo>
                      <a:lnTo>
                        <a:pt x="2644215" y="1461180"/>
                      </a:lnTo>
                      <a:lnTo>
                        <a:pt x="2646363" y="1469386"/>
                      </a:lnTo>
                      <a:lnTo>
                        <a:pt x="2637772" y="1469386"/>
                      </a:lnTo>
                      <a:lnTo>
                        <a:pt x="2635625" y="1469386"/>
                      </a:lnTo>
                      <a:lnTo>
                        <a:pt x="2629182" y="1469386"/>
                      </a:lnTo>
                      <a:lnTo>
                        <a:pt x="2624887" y="1466651"/>
                      </a:lnTo>
                      <a:lnTo>
                        <a:pt x="2624887" y="1461180"/>
                      </a:lnTo>
                      <a:lnTo>
                        <a:pt x="2614149" y="1466651"/>
                      </a:lnTo>
                      <a:lnTo>
                        <a:pt x="2609854" y="1458445"/>
                      </a:lnTo>
                      <a:lnTo>
                        <a:pt x="2616297" y="1458445"/>
                      </a:lnTo>
                      <a:lnTo>
                        <a:pt x="2616297" y="1455709"/>
                      </a:lnTo>
                      <a:lnTo>
                        <a:pt x="2609854" y="1455709"/>
                      </a:lnTo>
                      <a:lnTo>
                        <a:pt x="2609854" y="1458445"/>
                      </a:lnTo>
                      <a:lnTo>
                        <a:pt x="2609854" y="1461180"/>
                      </a:lnTo>
                      <a:lnTo>
                        <a:pt x="2609854" y="1466651"/>
                      </a:lnTo>
                      <a:lnTo>
                        <a:pt x="2609854" y="1469386"/>
                      </a:lnTo>
                      <a:lnTo>
                        <a:pt x="2616297" y="1469386"/>
                      </a:lnTo>
                      <a:lnTo>
                        <a:pt x="2616297" y="1472122"/>
                      </a:lnTo>
                      <a:lnTo>
                        <a:pt x="2622739" y="1469386"/>
                      </a:lnTo>
                      <a:lnTo>
                        <a:pt x="2624887" y="1472122"/>
                      </a:lnTo>
                      <a:lnTo>
                        <a:pt x="2624887" y="1480328"/>
                      </a:lnTo>
                      <a:lnTo>
                        <a:pt x="2622739" y="1488534"/>
                      </a:lnTo>
                      <a:lnTo>
                        <a:pt x="2627035" y="1483063"/>
                      </a:lnTo>
                      <a:lnTo>
                        <a:pt x="2629182" y="1494005"/>
                      </a:lnTo>
                      <a:lnTo>
                        <a:pt x="2635625" y="1499476"/>
                      </a:lnTo>
                      <a:lnTo>
                        <a:pt x="2642068" y="1504946"/>
                      </a:lnTo>
                      <a:lnTo>
                        <a:pt x="2635625" y="1504946"/>
                      </a:lnTo>
                      <a:lnTo>
                        <a:pt x="2635625" y="1510417"/>
                      </a:lnTo>
                      <a:lnTo>
                        <a:pt x="2637772" y="1510417"/>
                      </a:lnTo>
                      <a:lnTo>
                        <a:pt x="2642068" y="1504946"/>
                      </a:lnTo>
                      <a:lnTo>
                        <a:pt x="2642068" y="1513153"/>
                      </a:lnTo>
                      <a:lnTo>
                        <a:pt x="2644215" y="1518623"/>
                      </a:lnTo>
                      <a:lnTo>
                        <a:pt x="2642068" y="1524094"/>
                      </a:lnTo>
                      <a:lnTo>
                        <a:pt x="2642068" y="1518623"/>
                      </a:lnTo>
                      <a:lnTo>
                        <a:pt x="2637772" y="1518623"/>
                      </a:lnTo>
                      <a:lnTo>
                        <a:pt x="2637772" y="1524094"/>
                      </a:lnTo>
                      <a:lnTo>
                        <a:pt x="2635625" y="1524094"/>
                      </a:lnTo>
                      <a:lnTo>
                        <a:pt x="2633477" y="1524094"/>
                      </a:lnTo>
                      <a:lnTo>
                        <a:pt x="2635625" y="1526830"/>
                      </a:lnTo>
                      <a:lnTo>
                        <a:pt x="2633477" y="1529565"/>
                      </a:lnTo>
                      <a:lnTo>
                        <a:pt x="2642068" y="1524094"/>
                      </a:lnTo>
                      <a:lnTo>
                        <a:pt x="2646363" y="1524094"/>
                      </a:lnTo>
                      <a:lnTo>
                        <a:pt x="2646363" y="1526830"/>
                      </a:lnTo>
                      <a:lnTo>
                        <a:pt x="2644215" y="1526830"/>
                      </a:lnTo>
                      <a:lnTo>
                        <a:pt x="2637772" y="1535036"/>
                      </a:lnTo>
                      <a:lnTo>
                        <a:pt x="2629182" y="1540507"/>
                      </a:lnTo>
                      <a:lnTo>
                        <a:pt x="2627035" y="1537771"/>
                      </a:lnTo>
                      <a:lnTo>
                        <a:pt x="2618444" y="1529565"/>
                      </a:lnTo>
                      <a:lnTo>
                        <a:pt x="2614149" y="1526830"/>
                      </a:lnTo>
                      <a:lnTo>
                        <a:pt x="2605559" y="1524094"/>
                      </a:lnTo>
                      <a:lnTo>
                        <a:pt x="2599116" y="1515888"/>
                      </a:lnTo>
                      <a:lnTo>
                        <a:pt x="2592673" y="1504946"/>
                      </a:lnTo>
                      <a:lnTo>
                        <a:pt x="2590526" y="1502211"/>
                      </a:lnTo>
                      <a:lnTo>
                        <a:pt x="2588378" y="1499476"/>
                      </a:lnTo>
                      <a:lnTo>
                        <a:pt x="2581936" y="1499476"/>
                      </a:lnTo>
                      <a:lnTo>
                        <a:pt x="2573345" y="1491270"/>
                      </a:lnTo>
                      <a:lnTo>
                        <a:pt x="2573345" y="1494005"/>
                      </a:lnTo>
                      <a:lnTo>
                        <a:pt x="2560460" y="1483063"/>
                      </a:lnTo>
                      <a:lnTo>
                        <a:pt x="2543279" y="1472122"/>
                      </a:lnTo>
                      <a:lnTo>
                        <a:pt x="2536837" y="1466651"/>
                      </a:lnTo>
                      <a:lnTo>
                        <a:pt x="2538984" y="1458445"/>
                      </a:lnTo>
                      <a:lnTo>
                        <a:pt x="2536837" y="1455709"/>
                      </a:lnTo>
                      <a:lnTo>
                        <a:pt x="2536837" y="1442032"/>
                      </a:lnTo>
                      <a:lnTo>
                        <a:pt x="2538984" y="1431091"/>
                      </a:lnTo>
                      <a:lnTo>
                        <a:pt x="2543279" y="1422885"/>
                      </a:lnTo>
                      <a:lnTo>
                        <a:pt x="2536837" y="1425620"/>
                      </a:lnTo>
                      <a:lnTo>
                        <a:pt x="2534689" y="1425620"/>
                      </a:lnTo>
                      <a:lnTo>
                        <a:pt x="2534689" y="1431091"/>
                      </a:lnTo>
                      <a:lnTo>
                        <a:pt x="2532541" y="1431091"/>
                      </a:lnTo>
                      <a:lnTo>
                        <a:pt x="2534689" y="1433826"/>
                      </a:lnTo>
                      <a:lnTo>
                        <a:pt x="2534689" y="1431091"/>
                      </a:lnTo>
                      <a:lnTo>
                        <a:pt x="2536837" y="1436562"/>
                      </a:lnTo>
                      <a:lnTo>
                        <a:pt x="2534689" y="1442032"/>
                      </a:lnTo>
                      <a:lnTo>
                        <a:pt x="2534689" y="1452974"/>
                      </a:lnTo>
                      <a:lnTo>
                        <a:pt x="2532541" y="1452974"/>
                      </a:lnTo>
                      <a:lnTo>
                        <a:pt x="2536837" y="1458445"/>
                      </a:lnTo>
                      <a:lnTo>
                        <a:pt x="2526099" y="1452974"/>
                      </a:lnTo>
                      <a:lnTo>
                        <a:pt x="2519656" y="1442032"/>
                      </a:lnTo>
                      <a:lnTo>
                        <a:pt x="2511066" y="1433826"/>
                      </a:lnTo>
                      <a:lnTo>
                        <a:pt x="2506771" y="1422885"/>
                      </a:lnTo>
                      <a:lnTo>
                        <a:pt x="2500328" y="1414679"/>
                      </a:lnTo>
                      <a:lnTo>
                        <a:pt x="2493885" y="1411943"/>
                      </a:lnTo>
                      <a:lnTo>
                        <a:pt x="2493885" y="1409208"/>
                      </a:lnTo>
                      <a:lnTo>
                        <a:pt x="2493885" y="1403737"/>
                      </a:lnTo>
                      <a:lnTo>
                        <a:pt x="2493885" y="1395531"/>
                      </a:lnTo>
                      <a:lnTo>
                        <a:pt x="2500328" y="1390060"/>
                      </a:lnTo>
                      <a:lnTo>
                        <a:pt x="2500328" y="1387325"/>
                      </a:lnTo>
                      <a:lnTo>
                        <a:pt x="2498180" y="1384589"/>
                      </a:lnTo>
                      <a:lnTo>
                        <a:pt x="2493885" y="1384589"/>
                      </a:lnTo>
                      <a:lnTo>
                        <a:pt x="2491738" y="1379118"/>
                      </a:lnTo>
                      <a:lnTo>
                        <a:pt x="2498180" y="1379118"/>
                      </a:lnTo>
                      <a:lnTo>
                        <a:pt x="2498180" y="1365442"/>
                      </a:lnTo>
                      <a:lnTo>
                        <a:pt x="2493885" y="1376383"/>
                      </a:lnTo>
                      <a:lnTo>
                        <a:pt x="2491738" y="1379118"/>
                      </a:lnTo>
                      <a:lnTo>
                        <a:pt x="2491738" y="1384589"/>
                      </a:lnTo>
                      <a:lnTo>
                        <a:pt x="2491738" y="1387325"/>
                      </a:lnTo>
                      <a:lnTo>
                        <a:pt x="2498180" y="1387325"/>
                      </a:lnTo>
                      <a:lnTo>
                        <a:pt x="2491738" y="1395531"/>
                      </a:lnTo>
                      <a:lnTo>
                        <a:pt x="2491738" y="1403737"/>
                      </a:lnTo>
                      <a:lnTo>
                        <a:pt x="2491738" y="1409208"/>
                      </a:lnTo>
                      <a:lnTo>
                        <a:pt x="2489590" y="1414679"/>
                      </a:lnTo>
                      <a:lnTo>
                        <a:pt x="2489590" y="1420149"/>
                      </a:lnTo>
                      <a:lnTo>
                        <a:pt x="2487442" y="1409208"/>
                      </a:lnTo>
                      <a:lnTo>
                        <a:pt x="2487442" y="1411943"/>
                      </a:lnTo>
                      <a:lnTo>
                        <a:pt x="2483147" y="1403737"/>
                      </a:lnTo>
                      <a:lnTo>
                        <a:pt x="2481000" y="1403737"/>
                      </a:lnTo>
                      <a:lnTo>
                        <a:pt x="2478852" y="1401002"/>
                      </a:lnTo>
                      <a:lnTo>
                        <a:pt x="2463819" y="1395531"/>
                      </a:lnTo>
                      <a:lnTo>
                        <a:pt x="2457376" y="1398266"/>
                      </a:lnTo>
                      <a:lnTo>
                        <a:pt x="2450934" y="1390060"/>
                      </a:lnTo>
                      <a:lnTo>
                        <a:pt x="2444491" y="1379118"/>
                      </a:lnTo>
                      <a:lnTo>
                        <a:pt x="2442343" y="1373648"/>
                      </a:lnTo>
                      <a:lnTo>
                        <a:pt x="2442343" y="1376383"/>
                      </a:lnTo>
                      <a:lnTo>
                        <a:pt x="2444491" y="1379118"/>
                      </a:lnTo>
                      <a:lnTo>
                        <a:pt x="2444491" y="1387325"/>
                      </a:lnTo>
                      <a:lnTo>
                        <a:pt x="2442343" y="1384589"/>
                      </a:lnTo>
                      <a:lnTo>
                        <a:pt x="2442343" y="1387325"/>
                      </a:lnTo>
                      <a:lnTo>
                        <a:pt x="2453081" y="1398266"/>
                      </a:lnTo>
                      <a:lnTo>
                        <a:pt x="2455229" y="1401002"/>
                      </a:lnTo>
                      <a:lnTo>
                        <a:pt x="2463819" y="1401002"/>
                      </a:lnTo>
                      <a:lnTo>
                        <a:pt x="2472409" y="1403737"/>
                      </a:lnTo>
                      <a:lnTo>
                        <a:pt x="2472409" y="1409208"/>
                      </a:lnTo>
                      <a:lnTo>
                        <a:pt x="2474557" y="1409208"/>
                      </a:lnTo>
                      <a:lnTo>
                        <a:pt x="2474557" y="1411943"/>
                      </a:lnTo>
                      <a:lnTo>
                        <a:pt x="2481000" y="1422885"/>
                      </a:lnTo>
                      <a:lnTo>
                        <a:pt x="2487442" y="1431091"/>
                      </a:lnTo>
                      <a:lnTo>
                        <a:pt x="2487442" y="1433826"/>
                      </a:lnTo>
                      <a:lnTo>
                        <a:pt x="2489590" y="1436562"/>
                      </a:lnTo>
                      <a:lnTo>
                        <a:pt x="2491738" y="1442032"/>
                      </a:lnTo>
                      <a:lnTo>
                        <a:pt x="2493885" y="1444768"/>
                      </a:lnTo>
                      <a:lnTo>
                        <a:pt x="2498180" y="1444768"/>
                      </a:lnTo>
                      <a:lnTo>
                        <a:pt x="2498180" y="1447503"/>
                      </a:lnTo>
                      <a:lnTo>
                        <a:pt x="2500328" y="1447503"/>
                      </a:lnTo>
                      <a:lnTo>
                        <a:pt x="2500328" y="1452974"/>
                      </a:lnTo>
                      <a:lnTo>
                        <a:pt x="2511066" y="1458445"/>
                      </a:lnTo>
                      <a:lnTo>
                        <a:pt x="2508918" y="1466651"/>
                      </a:lnTo>
                      <a:lnTo>
                        <a:pt x="2515361" y="1461180"/>
                      </a:lnTo>
                      <a:lnTo>
                        <a:pt x="2517508" y="1461180"/>
                      </a:lnTo>
                      <a:lnTo>
                        <a:pt x="2523951" y="1469386"/>
                      </a:lnTo>
                      <a:lnTo>
                        <a:pt x="2519656" y="1472122"/>
                      </a:lnTo>
                      <a:lnTo>
                        <a:pt x="2519656" y="1483063"/>
                      </a:lnTo>
                      <a:lnTo>
                        <a:pt x="2528246" y="1483063"/>
                      </a:lnTo>
                      <a:lnTo>
                        <a:pt x="2532541" y="1488534"/>
                      </a:lnTo>
                      <a:lnTo>
                        <a:pt x="2526099" y="1488534"/>
                      </a:lnTo>
                      <a:lnTo>
                        <a:pt x="2532541" y="1491270"/>
                      </a:lnTo>
                      <a:lnTo>
                        <a:pt x="2528246" y="1494005"/>
                      </a:lnTo>
                      <a:lnTo>
                        <a:pt x="2532541" y="1494005"/>
                      </a:lnTo>
                      <a:lnTo>
                        <a:pt x="2534689" y="1494005"/>
                      </a:lnTo>
                      <a:lnTo>
                        <a:pt x="2536837" y="1499476"/>
                      </a:lnTo>
                      <a:lnTo>
                        <a:pt x="2526099" y="1510417"/>
                      </a:lnTo>
                      <a:lnTo>
                        <a:pt x="2519656" y="1529565"/>
                      </a:lnTo>
                      <a:lnTo>
                        <a:pt x="2515361" y="1529565"/>
                      </a:lnTo>
                      <a:lnTo>
                        <a:pt x="2491738" y="1529565"/>
                      </a:lnTo>
                      <a:lnTo>
                        <a:pt x="2484579" y="1534124"/>
                      </a:lnTo>
                      <a:lnTo>
                        <a:pt x="2483147" y="1532300"/>
                      </a:lnTo>
                      <a:lnTo>
                        <a:pt x="2483147" y="1529565"/>
                      </a:lnTo>
                      <a:lnTo>
                        <a:pt x="2481000" y="1529565"/>
                      </a:lnTo>
                      <a:lnTo>
                        <a:pt x="2483147" y="1524094"/>
                      </a:lnTo>
                      <a:lnTo>
                        <a:pt x="2481000" y="1513153"/>
                      </a:lnTo>
                      <a:lnTo>
                        <a:pt x="2481000" y="1524094"/>
                      </a:lnTo>
                      <a:lnTo>
                        <a:pt x="2481000" y="1529565"/>
                      </a:lnTo>
                      <a:lnTo>
                        <a:pt x="2483147" y="1532300"/>
                      </a:lnTo>
                      <a:lnTo>
                        <a:pt x="2483147" y="1535036"/>
                      </a:lnTo>
                      <a:lnTo>
                        <a:pt x="2484579" y="1534124"/>
                      </a:lnTo>
                      <a:lnTo>
                        <a:pt x="2489590" y="1540507"/>
                      </a:lnTo>
                      <a:lnTo>
                        <a:pt x="2491738" y="1540507"/>
                      </a:lnTo>
                      <a:lnTo>
                        <a:pt x="2474557" y="1551449"/>
                      </a:lnTo>
                      <a:lnTo>
                        <a:pt x="2453081" y="1559655"/>
                      </a:lnTo>
                      <a:lnTo>
                        <a:pt x="2450934" y="1551449"/>
                      </a:lnTo>
                      <a:lnTo>
                        <a:pt x="2450934" y="1559655"/>
                      </a:lnTo>
                      <a:lnTo>
                        <a:pt x="2425163" y="1567861"/>
                      </a:lnTo>
                      <a:lnTo>
                        <a:pt x="2410130" y="1559655"/>
                      </a:lnTo>
                      <a:lnTo>
                        <a:pt x="2412277" y="1556919"/>
                      </a:lnTo>
                      <a:lnTo>
                        <a:pt x="2410130" y="1556919"/>
                      </a:lnTo>
                      <a:lnTo>
                        <a:pt x="2410130" y="1559655"/>
                      </a:lnTo>
                      <a:lnTo>
                        <a:pt x="2412277" y="1562390"/>
                      </a:lnTo>
                      <a:lnTo>
                        <a:pt x="2416572" y="1567861"/>
                      </a:lnTo>
                      <a:lnTo>
                        <a:pt x="2412277" y="1570596"/>
                      </a:lnTo>
                      <a:lnTo>
                        <a:pt x="2416572" y="1570596"/>
                      </a:lnTo>
                      <a:lnTo>
                        <a:pt x="2416572" y="1576067"/>
                      </a:lnTo>
                      <a:lnTo>
                        <a:pt x="2412277" y="1581538"/>
                      </a:lnTo>
                      <a:lnTo>
                        <a:pt x="2410130" y="1576067"/>
                      </a:lnTo>
                      <a:lnTo>
                        <a:pt x="2410130" y="1581538"/>
                      </a:lnTo>
                      <a:lnTo>
                        <a:pt x="2412277" y="1581538"/>
                      </a:lnTo>
                      <a:lnTo>
                        <a:pt x="2412277" y="1584273"/>
                      </a:lnTo>
                      <a:lnTo>
                        <a:pt x="2405835" y="1595215"/>
                      </a:lnTo>
                      <a:lnTo>
                        <a:pt x="2401539" y="1595215"/>
                      </a:lnTo>
                      <a:lnTo>
                        <a:pt x="2401539" y="1597950"/>
                      </a:lnTo>
                      <a:lnTo>
                        <a:pt x="2397244" y="1603421"/>
                      </a:lnTo>
                      <a:lnTo>
                        <a:pt x="2390086" y="1607980"/>
                      </a:lnTo>
                      <a:lnTo>
                        <a:pt x="2388654" y="1606156"/>
                      </a:lnTo>
                      <a:lnTo>
                        <a:pt x="2388654" y="1608892"/>
                      </a:lnTo>
                      <a:lnTo>
                        <a:pt x="2390086" y="1607980"/>
                      </a:lnTo>
                      <a:lnTo>
                        <a:pt x="2399392" y="1619833"/>
                      </a:lnTo>
                      <a:lnTo>
                        <a:pt x="2397244" y="1617098"/>
                      </a:lnTo>
                      <a:lnTo>
                        <a:pt x="2384359" y="1606156"/>
                      </a:lnTo>
                      <a:lnTo>
                        <a:pt x="2380063" y="1603421"/>
                      </a:lnTo>
                      <a:lnTo>
                        <a:pt x="2360735" y="1595215"/>
                      </a:lnTo>
                      <a:lnTo>
                        <a:pt x="2343555" y="1587009"/>
                      </a:lnTo>
                      <a:lnTo>
                        <a:pt x="2334964" y="1587009"/>
                      </a:lnTo>
                      <a:lnTo>
                        <a:pt x="2322079" y="1584273"/>
                      </a:lnTo>
                      <a:lnTo>
                        <a:pt x="2307046" y="1587009"/>
                      </a:lnTo>
                      <a:lnTo>
                        <a:pt x="2300603" y="1592479"/>
                      </a:lnTo>
                      <a:lnTo>
                        <a:pt x="2298456" y="1597950"/>
                      </a:lnTo>
                      <a:lnTo>
                        <a:pt x="2294160" y="1603421"/>
                      </a:lnTo>
                      <a:lnTo>
                        <a:pt x="2294160" y="1595215"/>
                      </a:lnTo>
                      <a:lnTo>
                        <a:pt x="2289865" y="1595215"/>
                      </a:lnTo>
                      <a:lnTo>
                        <a:pt x="2285570" y="1595215"/>
                      </a:lnTo>
                      <a:lnTo>
                        <a:pt x="2285570" y="1603421"/>
                      </a:lnTo>
                      <a:lnTo>
                        <a:pt x="2283423" y="1603421"/>
                      </a:lnTo>
                      <a:lnTo>
                        <a:pt x="2283423" y="1597950"/>
                      </a:lnTo>
                      <a:lnTo>
                        <a:pt x="2283423" y="1595215"/>
                      </a:lnTo>
                      <a:lnTo>
                        <a:pt x="2281275" y="1595215"/>
                      </a:lnTo>
                      <a:lnTo>
                        <a:pt x="2279127" y="1595215"/>
                      </a:lnTo>
                      <a:lnTo>
                        <a:pt x="2281275" y="1603421"/>
                      </a:lnTo>
                      <a:lnTo>
                        <a:pt x="2285570" y="1606156"/>
                      </a:lnTo>
                      <a:lnTo>
                        <a:pt x="2292013" y="1606156"/>
                      </a:lnTo>
                      <a:lnTo>
                        <a:pt x="2292013" y="1608892"/>
                      </a:lnTo>
                      <a:lnTo>
                        <a:pt x="2294160" y="1603421"/>
                      </a:lnTo>
                      <a:lnTo>
                        <a:pt x="2298456" y="1603421"/>
                      </a:lnTo>
                      <a:lnTo>
                        <a:pt x="2292013" y="1617098"/>
                      </a:lnTo>
                      <a:lnTo>
                        <a:pt x="2281275" y="1608892"/>
                      </a:lnTo>
                      <a:lnTo>
                        <a:pt x="2270537" y="1606156"/>
                      </a:lnTo>
                      <a:lnTo>
                        <a:pt x="2266242" y="1606156"/>
                      </a:lnTo>
                      <a:lnTo>
                        <a:pt x="2257652" y="1606156"/>
                      </a:lnTo>
                      <a:lnTo>
                        <a:pt x="2255504" y="1606156"/>
                      </a:lnTo>
                      <a:lnTo>
                        <a:pt x="2240471" y="1606156"/>
                      </a:lnTo>
                      <a:lnTo>
                        <a:pt x="2238324" y="1606156"/>
                      </a:lnTo>
                      <a:lnTo>
                        <a:pt x="2227586" y="1608892"/>
                      </a:lnTo>
                      <a:lnTo>
                        <a:pt x="2221143" y="1608892"/>
                      </a:lnTo>
                      <a:lnTo>
                        <a:pt x="2216848" y="1614363"/>
                      </a:lnTo>
                      <a:lnTo>
                        <a:pt x="2210405" y="1614363"/>
                      </a:lnTo>
                      <a:lnTo>
                        <a:pt x="2208258" y="1617098"/>
                      </a:lnTo>
                      <a:lnTo>
                        <a:pt x="2201815" y="1619833"/>
                      </a:lnTo>
                      <a:lnTo>
                        <a:pt x="2199667" y="1625304"/>
                      </a:lnTo>
                      <a:lnTo>
                        <a:pt x="2182487" y="1644452"/>
                      </a:lnTo>
                      <a:lnTo>
                        <a:pt x="2180339" y="1641716"/>
                      </a:lnTo>
                      <a:lnTo>
                        <a:pt x="2191077" y="1633510"/>
                      </a:lnTo>
                      <a:lnTo>
                        <a:pt x="2184634" y="1628040"/>
                      </a:lnTo>
                      <a:lnTo>
                        <a:pt x="2180339" y="1619833"/>
                      </a:lnTo>
                      <a:lnTo>
                        <a:pt x="2180339" y="1617098"/>
                      </a:lnTo>
                      <a:lnTo>
                        <a:pt x="2176044" y="1617098"/>
                      </a:lnTo>
                      <a:lnTo>
                        <a:pt x="2173896" y="1614363"/>
                      </a:lnTo>
                      <a:lnTo>
                        <a:pt x="2176044" y="1614363"/>
                      </a:lnTo>
                      <a:lnTo>
                        <a:pt x="2176044" y="1608892"/>
                      </a:lnTo>
                      <a:lnTo>
                        <a:pt x="2171749" y="1608892"/>
                      </a:lnTo>
                      <a:lnTo>
                        <a:pt x="2167454" y="1617098"/>
                      </a:lnTo>
                      <a:lnTo>
                        <a:pt x="2156716" y="1614363"/>
                      </a:lnTo>
                      <a:lnTo>
                        <a:pt x="2156716" y="1608892"/>
                      </a:lnTo>
                      <a:lnTo>
                        <a:pt x="2158863" y="1606156"/>
                      </a:lnTo>
                      <a:lnTo>
                        <a:pt x="2158863" y="1603421"/>
                      </a:lnTo>
                      <a:lnTo>
                        <a:pt x="2156716" y="1603421"/>
                      </a:lnTo>
                      <a:lnTo>
                        <a:pt x="2156716" y="1595215"/>
                      </a:lnTo>
                      <a:lnTo>
                        <a:pt x="2156716" y="1592479"/>
                      </a:lnTo>
                      <a:lnTo>
                        <a:pt x="2154568" y="1587009"/>
                      </a:lnTo>
                      <a:lnTo>
                        <a:pt x="2154568" y="1584273"/>
                      </a:lnTo>
                      <a:lnTo>
                        <a:pt x="2148126" y="1587009"/>
                      </a:lnTo>
                      <a:lnTo>
                        <a:pt x="2145978" y="1592479"/>
                      </a:lnTo>
                      <a:lnTo>
                        <a:pt x="2145978" y="1595215"/>
                      </a:lnTo>
                      <a:lnTo>
                        <a:pt x="2148126" y="1595215"/>
                      </a:lnTo>
                      <a:lnTo>
                        <a:pt x="2145978" y="1597950"/>
                      </a:lnTo>
                      <a:lnTo>
                        <a:pt x="2150273" y="1606156"/>
                      </a:lnTo>
                      <a:lnTo>
                        <a:pt x="2154568" y="1608892"/>
                      </a:lnTo>
                      <a:lnTo>
                        <a:pt x="2154568" y="1614363"/>
                      </a:lnTo>
                      <a:lnTo>
                        <a:pt x="2158863" y="1617098"/>
                      </a:lnTo>
                      <a:lnTo>
                        <a:pt x="2158863" y="1619833"/>
                      </a:lnTo>
                      <a:lnTo>
                        <a:pt x="2145978" y="1617098"/>
                      </a:lnTo>
                      <a:lnTo>
                        <a:pt x="2135240" y="1608892"/>
                      </a:lnTo>
                      <a:lnTo>
                        <a:pt x="2130945" y="1608892"/>
                      </a:lnTo>
                      <a:lnTo>
                        <a:pt x="2128797" y="1606156"/>
                      </a:lnTo>
                      <a:lnTo>
                        <a:pt x="2130945" y="1603421"/>
                      </a:lnTo>
                      <a:lnTo>
                        <a:pt x="2130945" y="1597950"/>
                      </a:lnTo>
                      <a:lnTo>
                        <a:pt x="2135240" y="1597950"/>
                      </a:lnTo>
                      <a:lnTo>
                        <a:pt x="2137388" y="1595215"/>
                      </a:lnTo>
                      <a:lnTo>
                        <a:pt x="2130945" y="1595215"/>
                      </a:lnTo>
                      <a:lnTo>
                        <a:pt x="2128797" y="1592479"/>
                      </a:lnTo>
                      <a:lnTo>
                        <a:pt x="2123346" y="1597109"/>
                      </a:lnTo>
                      <a:lnTo>
                        <a:pt x="2122355" y="1595215"/>
                      </a:lnTo>
                      <a:lnTo>
                        <a:pt x="2122355" y="1597950"/>
                      </a:lnTo>
                      <a:lnTo>
                        <a:pt x="2123346" y="1597109"/>
                      </a:lnTo>
                      <a:lnTo>
                        <a:pt x="2126650" y="1603421"/>
                      </a:lnTo>
                      <a:lnTo>
                        <a:pt x="2126650" y="1597950"/>
                      </a:lnTo>
                      <a:lnTo>
                        <a:pt x="2128797" y="1597950"/>
                      </a:lnTo>
                      <a:lnTo>
                        <a:pt x="2126650" y="1606156"/>
                      </a:lnTo>
                      <a:lnTo>
                        <a:pt x="2128797" y="1606156"/>
                      </a:lnTo>
                      <a:lnTo>
                        <a:pt x="2126650" y="1608892"/>
                      </a:lnTo>
                      <a:lnTo>
                        <a:pt x="2128797" y="1614363"/>
                      </a:lnTo>
                      <a:lnTo>
                        <a:pt x="2122355" y="1608892"/>
                      </a:lnTo>
                      <a:lnTo>
                        <a:pt x="2118060" y="1608892"/>
                      </a:lnTo>
                      <a:lnTo>
                        <a:pt x="2111617" y="1619833"/>
                      </a:lnTo>
                      <a:lnTo>
                        <a:pt x="2111617" y="1630775"/>
                      </a:lnTo>
                      <a:lnTo>
                        <a:pt x="2109469" y="1633510"/>
                      </a:lnTo>
                      <a:lnTo>
                        <a:pt x="2105174" y="1630775"/>
                      </a:lnTo>
                      <a:lnTo>
                        <a:pt x="2105174" y="1633510"/>
                      </a:lnTo>
                      <a:lnTo>
                        <a:pt x="2109469" y="1641716"/>
                      </a:lnTo>
                      <a:lnTo>
                        <a:pt x="2103027" y="1638981"/>
                      </a:lnTo>
                      <a:lnTo>
                        <a:pt x="2105174" y="1641716"/>
                      </a:lnTo>
                      <a:lnTo>
                        <a:pt x="2109469" y="1641716"/>
                      </a:lnTo>
                      <a:lnTo>
                        <a:pt x="2113764" y="1641716"/>
                      </a:lnTo>
                      <a:lnTo>
                        <a:pt x="2120207" y="1628040"/>
                      </a:lnTo>
                      <a:lnTo>
                        <a:pt x="2128797" y="1625304"/>
                      </a:lnTo>
                      <a:lnTo>
                        <a:pt x="2128797" y="1619833"/>
                      </a:lnTo>
                      <a:lnTo>
                        <a:pt x="2137388" y="1619833"/>
                      </a:lnTo>
                      <a:lnTo>
                        <a:pt x="2143830" y="1628040"/>
                      </a:lnTo>
                      <a:lnTo>
                        <a:pt x="2135240" y="1625304"/>
                      </a:lnTo>
                      <a:lnTo>
                        <a:pt x="2135240" y="1628040"/>
                      </a:lnTo>
                      <a:lnTo>
                        <a:pt x="2135240" y="1630775"/>
                      </a:lnTo>
                      <a:lnTo>
                        <a:pt x="2137388" y="1630775"/>
                      </a:lnTo>
                      <a:lnTo>
                        <a:pt x="2137388" y="1638981"/>
                      </a:lnTo>
                      <a:lnTo>
                        <a:pt x="2137388" y="1641716"/>
                      </a:lnTo>
                      <a:lnTo>
                        <a:pt x="2130945" y="1649923"/>
                      </a:lnTo>
                      <a:lnTo>
                        <a:pt x="2126650" y="1649923"/>
                      </a:lnTo>
                      <a:lnTo>
                        <a:pt x="2122355" y="1652658"/>
                      </a:lnTo>
                      <a:lnTo>
                        <a:pt x="2126650" y="1655393"/>
                      </a:lnTo>
                      <a:lnTo>
                        <a:pt x="2126650" y="1652658"/>
                      </a:lnTo>
                      <a:lnTo>
                        <a:pt x="2130945" y="1652658"/>
                      </a:lnTo>
                      <a:lnTo>
                        <a:pt x="2137388" y="1644452"/>
                      </a:lnTo>
                      <a:lnTo>
                        <a:pt x="2135240" y="1649923"/>
                      </a:lnTo>
                      <a:lnTo>
                        <a:pt x="2137388" y="1649923"/>
                      </a:lnTo>
                      <a:lnTo>
                        <a:pt x="2137388" y="1652658"/>
                      </a:lnTo>
                      <a:lnTo>
                        <a:pt x="2135240" y="1655393"/>
                      </a:lnTo>
                      <a:lnTo>
                        <a:pt x="2137388" y="1660864"/>
                      </a:lnTo>
                      <a:lnTo>
                        <a:pt x="2137388" y="1663600"/>
                      </a:lnTo>
                      <a:lnTo>
                        <a:pt x="2139535" y="1660864"/>
                      </a:lnTo>
                      <a:lnTo>
                        <a:pt x="2137388" y="1655393"/>
                      </a:lnTo>
                      <a:lnTo>
                        <a:pt x="2139535" y="1652658"/>
                      </a:lnTo>
                      <a:lnTo>
                        <a:pt x="2139535" y="1649923"/>
                      </a:lnTo>
                      <a:lnTo>
                        <a:pt x="2145978" y="1644452"/>
                      </a:lnTo>
                      <a:lnTo>
                        <a:pt x="2148126" y="1652658"/>
                      </a:lnTo>
                      <a:lnTo>
                        <a:pt x="2145978" y="1655393"/>
                      </a:lnTo>
                      <a:lnTo>
                        <a:pt x="2145978" y="1660864"/>
                      </a:lnTo>
                      <a:lnTo>
                        <a:pt x="2148126" y="1655393"/>
                      </a:lnTo>
                      <a:lnTo>
                        <a:pt x="2150273" y="1652658"/>
                      </a:lnTo>
                      <a:lnTo>
                        <a:pt x="2154568" y="1655393"/>
                      </a:lnTo>
                      <a:lnTo>
                        <a:pt x="2150273" y="1660864"/>
                      </a:lnTo>
                      <a:lnTo>
                        <a:pt x="2154568" y="1663600"/>
                      </a:lnTo>
                      <a:lnTo>
                        <a:pt x="2156716" y="1660864"/>
                      </a:lnTo>
                      <a:lnTo>
                        <a:pt x="2163159" y="1652658"/>
                      </a:lnTo>
                      <a:lnTo>
                        <a:pt x="2158863" y="1663600"/>
                      </a:lnTo>
                      <a:lnTo>
                        <a:pt x="2163159" y="1666335"/>
                      </a:lnTo>
                      <a:lnTo>
                        <a:pt x="2165306" y="1666335"/>
                      </a:lnTo>
                      <a:lnTo>
                        <a:pt x="2163159" y="1674541"/>
                      </a:lnTo>
                      <a:lnTo>
                        <a:pt x="2167454" y="1666335"/>
                      </a:lnTo>
                      <a:lnTo>
                        <a:pt x="2167454" y="1663600"/>
                      </a:lnTo>
                      <a:lnTo>
                        <a:pt x="2171749" y="1660864"/>
                      </a:lnTo>
                      <a:lnTo>
                        <a:pt x="2173896" y="1655393"/>
                      </a:lnTo>
                      <a:lnTo>
                        <a:pt x="2173896" y="1660864"/>
                      </a:lnTo>
                      <a:lnTo>
                        <a:pt x="2180339" y="1649923"/>
                      </a:lnTo>
                      <a:lnTo>
                        <a:pt x="2184634" y="1660864"/>
                      </a:lnTo>
                      <a:lnTo>
                        <a:pt x="2180339" y="1677277"/>
                      </a:lnTo>
                      <a:lnTo>
                        <a:pt x="2180339" y="1688218"/>
                      </a:lnTo>
                      <a:lnTo>
                        <a:pt x="2184634" y="1696424"/>
                      </a:lnTo>
                      <a:lnTo>
                        <a:pt x="2193225" y="1690954"/>
                      </a:lnTo>
                      <a:lnTo>
                        <a:pt x="2188929" y="1707366"/>
                      </a:lnTo>
                      <a:lnTo>
                        <a:pt x="2182487" y="1707366"/>
                      </a:lnTo>
                      <a:lnTo>
                        <a:pt x="2176044" y="1721043"/>
                      </a:lnTo>
                      <a:lnTo>
                        <a:pt x="2176044" y="1729249"/>
                      </a:lnTo>
                      <a:lnTo>
                        <a:pt x="2182487" y="1731984"/>
                      </a:lnTo>
                      <a:lnTo>
                        <a:pt x="2180339" y="1740191"/>
                      </a:lnTo>
                      <a:lnTo>
                        <a:pt x="2180339" y="1745661"/>
                      </a:lnTo>
                      <a:lnTo>
                        <a:pt x="2173896" y="1748397"/>
                      </a:lnTo>
                      <a:lnTo>
                        <a:pt x="2156716" y="1748397"/>
                      </a:lnTo>
                      <a:lnTo>
                        <a:pt x="2137388" y="1753868"/>
                      </a:lnTo>
                      <a:lnTo>
                        <a:pt x="2128797" y="1764809"/>
                      </a:lnTo>
                      <a:lnTo>
                        <a:pt x="2120207" y="1767544"/>
                      </a:lnTo>
                      <a:lnTo>
                        <a:pt x="2118060" y="1759338"/>
                      </a:lnTo>
                      <a:lnTo>
                        <a:pt x="2118060" y="1745661"/>
                      </a:lnTo>
                      <a:lnTo>
                        <a:pt x="2111617" y="1748397"/>
                      </a:lnTo>
                      <a:lnTo>
                        <a:pt x="2109469" y="1745661"/>
                      </a:lnTo>
                      <a:lnTo>
                        <a:pt x="2094436" y="1742926"/>
                      </a:lnTo>
                      <a:lnTo>
                        <a:pt x="2081551" y="1734720"/>
                      </a:lnTo>
                      <a:lnTo>
                        <a:pt x="2075108" y="1723778"/>
                      </a:lnTo>
                      <a:lnTo>
                        <a:pt x="2068665" y="1731984"/>
                      </a:lnTo>
                      <a:lnTo>
                        <a:pt x="2064370" y="1723778"/>
                      </a:lnTo>
                      <a:lnTo>
                        <a:pt x="2047190" y="1723778"/>
                      </a:lnTo>
                      <a:lnTo>
                        <a:pt x="2047190" y="1721043"/>
                      </a:lnTo>
                      <a:lnTo>
                        <a:pt x="2045042" y="1718307"/>
                      </a:lnTo>
                      <a:lnTo>
                        <a:pt x="2036452" y="1712837"/>
                      </a:lnTo>
                      <a:lnTo>
                        <a:pt x="2027862" y="1718307"/>
                      </a:lnTo>
                      <a:lnTo>
                        <a:pt x="2027862" y="1721043"/>
                      </a:lnTo>
                      <a:lnTo>
                        <a:pt x="2019271" y="1721043"/>
                      </a:lnTo>
                      <a:lnTo>
                        <a:pt x="2012829" y="1721043"/>
                      </a:lnTo>
                      <a:lnTo>
                        <a:pt x="2012829" y="1718307"/>
                      </a:lnTo>
                      <a:lnTo>
                        <a:pt x="2010681" y="1721043"/>
                      </a:lnTo>
                      <a:lnTo>
                        <a:pt x="1991353" y="1712837"/>
                      </a:lnTo>
                      <a:lnTo>
                        <a:pt x="1972025" y="1710101"/>
                      </a:lnTo>
                      <a:lnTo>
                        <a:pt x="1963434" y="1701895"/>
                      </a:lnTo>
                      <a:lnTo>
                        <a:pt x="1946254" y="1701895"/>
                      </a:lnTo>
                      <a:lnTo>
                        <a:pt x="1931221" y="1699160"/>
                      </a:lnTo>
                      <a:lnTo>
                        <a:pt x="1920483" y="1699160"/>
                      </a:lnTo>
                      <a:lnTo>
                        <a:pt x="1918335" y="1699160"/>
                      </a:lnTo>
                      <a:lnTo>
                        <a:pt x="1903302" y="1710101"/>
                      </a:lnTo>
                      <a:lnTo>
                        <a:pt x="1903302" y="1712837"/>
                      </a:lnTo>
                      <a:lnTo>
                        <a:pt x="1901155" y="1718307"/>
                      </a:lnTo>
                      <a:lnTo>
                        <a:pt x="1896860" y="1721043"/>
                      </a:lnTo>
                      <a:lnTo>
                        <a:pt x="1896860" y="1729249"/>
                      </a:lnTo>
                      <a:lnTo>
                        <a:pt x="1903302" y="1729249"/>
                      </a:lnTo>
                      <a:lnTo>
                        <a:pt x="1896860" y="1734720"/>
                      </a:lnTo>
                      <a:lnTo>
                        <a:pt x="1901155" y="1734720"/>
                      </a:lnTo>
                      <a:lnTo>
                        <a:pt x="1909745" y="1742926"/>
                      </a:lnTo>
                      <a:lnTo>
                        <a:pt x="1901155" y="1740191"/>
                      </a:lnTo>
                      <a:lnTo>
                        <a:pt x="1890417" y="1745661"/>
                      </a:lnTo>
                      <a:lnTo>
                        <a:pt x="1890417" y="1748397"/>
                      </a:lnTo>
                      <a:lnTo>
                        <a:pt x="1886122" y="1756603"/>
                      </a:lnTo>
                      <a:lnTo>
                        <a:pt x="1881827" y="1753868"/>
                      </a:lnTo>
                      <a:lnTo>
                        <a:pt x="1877532" y="1748397"/>
                      </a:lnTo>
                      <a:lnTo>
                        <a:pt x="1873236" y="1742926"/>
                      </a:lnTo>
                      <a:lnTo>
                        <a:pt x="1873236" y="1740191"/>
                      </a:lnTo>
                      <a:lnTo>
                        <a:pt x="1873236" y="1734720"/>
                      </a:lnTo>
                      <a:lnTo>
                        <a:pt x="1868941" y="1731984"/>
                      </a:lnTo>
                      <a:lnTo>
                        <a:pt x="1866794" y="1731984"/>
                      </a:lnTo>
                      <a:lnTo>
                        <a:pt x="1866794" y="1723778"/>
                      </a:lnTo>
                      <a:lnTo>
                        <a:pt x="1864646" y="1729249"/>
                      </a:lnTo>
                      <a:lnTo>
                        <a:pt x="1860351" y="1718307"/>
                      </a:lnTo>
                      <a:lnTo>
                        <a:pt x="1851761" y="1721043"/>
                      </a:lnTo>
                      <a:lnTo>
                        <a:pt x="1847466" y="1710101"/>
                      </a:lnTo>
                      <a:lnTo>
                        <a:pt x="1845318" y="1710101"/>
                      </a:lnTo>
                      <a:lnTo>
                        <a:pt x="1841023" y="1707366"/>
                      </a:lnTo>
                      <a:lnTo>
                        <a:pt x="1845318" y="1707366"/>
                      </a:lnTo>
                      <a:lnTo>
                        <a:pt x="1847466" y="1701895"/>
                      </a:lnTo>
                      <a:lnTo>
                        <a:pt x="1838875" y="1701895"/>
                      </a:lnTo>
                      <a:lnTo>
                        <a:pt x="1838875" y="1696424"/>
                      </a:lnTo>
                      <a:lnTo>
                        <a:pt x="1832433" y="1696424"/>
                      </a:lnTo>
                      <a:lnTo>
                        <a:pt x="1822579" y="1690149"/>
                      </a:lnTo>
                      <a:lnTo>
                        <a:pt x="1815252" y="1682034"/>
                      </a:lnTo>
                      <a:lnTo>
                        <a:pt x="1815252" y="1677277"/>
                      </a:lnTo>
                      <a:lnTo>
                        <a:pt x="1810957" y="1677277"/>
                      </a:lnTo>
                      <a:lnTo>
                        <a:pt x="1815252" y="1682034"/>
                      </a:lnTo>
                      <a:lnTo>
                        <a:pt x="1815252" y="1684799"/>
                      </a:lnTo>
                      <a:lnTo>
                        <a:pt x="1785186" y="1660864"/>
                      </a:lnTo>
                      <a:lnTo>
                        <a:pt x="1725054" y="1617098"/>
                      </a:lnTo>
                      <a:lnTo>
                        <a:pt x="1722906" y="1614363"/>
                      </a:lnTo>
                      <a:lnTo>
                        <a:pt x="1710021" y="1606156"/>
                      </a:lnTo>
                      <a:lnTo>
                        <a:pt x="1697136" y="1606156"/>
                      </a:lnTo>
                      <a:lnTo>
                        <a:pt x="1652037" y="1587009"/>
                      </a:lnTo>
                      <a:lnTo>
                        <a:pt x="1639151" y="1587009"/>
                      </a:lnTo>
                      <a:lnTo>
                        <a:pt x="1635720" y="1589922"/>
                      </a:lnTo>
                      <a:lnTo>
                        <a:pt x="1633882" y="1596682"/>
                      </a:lnTo>
                      <a:lnTo>
                        <a:pt x="1636108" y="1607597"/>
                      </a:lnTo>
                      <a:lnTo>
                        <a:pt x="1616074" y="1621241"/>
                      </a:lnTo>
                      <a:lnTo>
                        <a:pt x="1607170" y="1621241"/>
                      </a:lnTo>
                      <a:lnTo>
                        <a:pt x="1600492" y="1629427"/>
                      </a:lnTo>
                      <a:lnTo>
                        <a:pt x="1591588" y="1629427"/>
                      </a:lnTo>
                      <a:lnTo>
                        <a:pt x="1569328" y="1623970"/>
                      </a:lnTo>
                      <a:lnTo>
                        <a:pt x="1560424" y="1623970"/>
                      </a:lnTo>
                      <a:lnTo>
                        <a:pt x="1555972" y="1629427"/>
                      </a:lnTo>
                      <a:lnTo>
                        <a:pt x="1551520" y="1632156"/>
                      </a:lnTo>
                      <a:lnTo>
                        <a:pt x="1549294" y="1643071"/>
                      </a:lnTo>
                      <a:lnTo>
                        <a:pt x="1498096" y="1643071"/>
                      </a:lnTo>
                      <a:lnTo>
                        <a:pt x="1469158" y="1648528"/>
                      </a:lnTo>
                      <a:lnTo>
                        <a:pt x="1464706" y="1648528"/>
                      </a:lnTo>
                      <a:lnTo>
                        <a:pt x="1451350" y="1656715"/>
                      </a:lnTo>
                      <a:lnTo>
                        <a:pt x="1440220" y="1675816"/>
                      </a:lnTo>
                      <a:lnTo>
                        <a:pt x="1437994" y="1689460"/>
                      </a:lnTo>
                      <a:lnTo>
                        <a:pt x="1424638" y="1703103"/>
                      </a:lnTo>
                      <a:lnTo>
                        <a:pt x="1424638" y="1700374"/>
                      </a:lnTo>
                      <a:lnTo>
                        <a:pt x="1422412" y="1700374"/>
                      </a:lnTo>
                      <a:lnTo>
                        <a:pt x="1424638" y="1703103"/>
                      </a:lnTo>
                      <a:lnTo>
                        <a:pt x="1413508" y="1705832"/>
                      </a:lnTo>
                      <a:lnTo>
                        <a:pt x="1402378" y="1714018"/>
                      </a:lnTo>
                      <a:lnTo>
                        <a:pt x="1395700" y="1716747"/>
                      </a:lnTo>
                      <a:lnTo>
                        <a:pt x="1395700" y="1727662"/>
                      </a:lnTo>
                      <a:lnTo>
                        <a:pt x="1393474" y="1724933"/>
                      </a:lnTo>
                      <a:lnTo>
                        <a:pt x="1382344" y="1727662"/>
                      </a:lnTo>
                      <a:lnTo>
                        <a:pt x="1364536" y="1716747"/>
                      </a:lnTo>
                      <a:lnTo>
                        <a:pt x="1357858" y="1716747"/>
                      </a:lnTo>
                      <a:lnTo>
                        <a:pt x="1355632" y="1714018"/>
                      </a:lnTo>
                      <a:lnTo>
                        <a:pt x="1362310" y="1711289"/>
                      </a:lnTo>
                      <a:lnTo>
                        <a:pt x="1362310" y="1700374"/>
                      </a:lnTo>
                      <a:lnTo>
                        <a:pt x="1357858" y="1689460"/>
                      </a:lnTo>
                      <a:lnTo>
                        <a:pt x="1355632" y="1686731"/>
                      </a:lnTo>
                      <a:lnTo>
                        <a:pt x="1353406" y="1678545"/>
                      </a:lnTo>
                      <a:lnTo>
                        <a:pt x="1344502" y="1645800"/>
                      </a:lnTo>
                      <a:lnTo>
                        <a:pt x="1344502" y="1643071"/>
                      </a:lnTo>
                      <a:lnTo>
                        <a:pt x="1340050" y="1648528"/>
                      </a:lnTo>
                      <a:lnTo>
                        <a:pt x="1335598" y="1645800"/>
                      </a:lnTo>
                      <a:lnTo>
                        <a:pt x="1335598" y="1643071"/>
                      </a:lnTo>
                      <a:lnTo>
                        <a:pt x="1333372" y="1637613"/>
                      </a:lnTo>
                      <a:lnTo>
                        <a:pt x="1326694" y="1634885"/>
                      </a:lnTo>
                      <a:lnTo>
                        <a:pt x="1324468" y="1632156"/>
                      </a:lnTo>
                      <a:lnTo>
                        <a:pt x="1315564" y="1623970"/>
                      </a:lnTo>
                      <a:lnTo>
                        <a:pt x="1320016" y="1632156"/>
                      </a:lnTo>
                      <a:lnTo>
                        <a:pt x="1326694" y="1634885"/>
                      </a:lnTo>
                      <a:lnTo>
                        <a:pt x="1328920" y="1637613"/>
                      </a:lnTo>
                      <a:lnTo>
                        <a:pt x="1333372" y="1643071"/>
                      </a:lnTo>
                      <a:lnTo>
                        <a:pt x="1333372" y="1648528"/>
                      </a:lnTo>
                      <a:lnTo>
                        <a:pt x="1333372" y="1659443"/>
                      </a:lnTo>
                      <a:lnTo>
                        <a:pt x="1337824" y="1670358"/>
                      </a:lnTo>
                      <a:lnTo>
                        <a:pt x="1340050" y="1686731"/>
                      </a:lnTo>
                      <a:lnTo>
                        <a:pt x="1344502" y="1703103"/>
                      </a:lnTo>
                      <a:lnTo>
                        <a:pt x="1344502" y="1714018"/>
                      </a:lnTo>
                      <a:lnTo>
                        <a:pt x="1346728" y="1733119"/>
                      </a:lnTo>
                      <a:lnTo>
                        <a:pt x="1355632" y="1724933"/>
                      </a:lnTo>
                      <a:lnTo>
                        <a:pt x="1355632" y="1722204"/>
                      </a:lnTo>
                      <a:lnTo>
                        <a:pt x="1357858" y="1722204"/>
                      </a:lnTo>
                      <a:lnTo>
                        <a:pt x="1344502" y="1746763"/>
                      </a:lnTo>
                      <a:lnTo>
                        <a:pt x="1335598" y="1752221"/>
                      </a:lnTo>
                      <a:lnTo>
                        <a:pt x="1333372" y="1760407"/>
                      </a:lnTo>
                      <a:lnTo>
                        <a:pt x="1333372" y="1774051"/>
                      </a:lnTo>
                      <a:lnTo>
                        <a:pt x="1324468" y="1782237"/>
                      </a:lnTo>
                      <a:lnTo>
                        <a:pt x="1317790" y="1790423"/>
                      </a:lnTo>
                      <a:lnTo>
                        <a:pt x="1311112" y="1798609"/>
                      </a:lnTo>
                      <a:lnTo>
                        <a:pt x="1311112" y="1795880"/>
                      </a:lnTo>
                      <a:lnTo>
                        <a:pt x="1308886" y="1793152"/>
                      </a:lnTo>
                      <a:lnTo>
                        <a:pt x="1306660" y="1793152"/>
                      </a:lnTo>
                      <a:lnTo>
                        <a:pt x="1299982" y="1793152"/>
                      </a:lnTo>
                      <a:lnTo>
                        <a:pt x="1277722" y="1793152"/>
                      </a:lnTo>
                      <a:lnTo>
                        <a:pt x="1273270" y="1795880"/>
                      </a:lnTo>
                      <a:lnTo>
                        <a:pt x="1268818" y="1795880"/>
                      </a:lnTo>
                      <a:lnTo>
                        <a:pt x="1264366" y="1798609"/>
                      </a:lnTo>
                      <a:lnTo>
                        <a:pt x="1262140" y="1804067"/>
                      </a:lnTo>
                      <a:lnTo>
                        <a:pt x="1259914" y="1804067"/>
                      </a:lnTo>
                      <a:lnTo>
                        <a:pt x="1255462" y="1806795"/>
                      </a:lnTo>
                      <a:lnTo>
                        <a:pt x="1259914" y="1806795"/>
                      </a:lnTo>
                      <a:lnTo>
                        <a:pt x="1262140" y="1804067"/>
                      </a:lnTo>
                      <a:lnTo>
                        <a:pt x="1282174" y="1798609"/>
                      </a:lnTo>
                      <a:lnTo>
                        <a:pt x="1288852" y="1804067"/>
                      </a:lnTo>
                      <a:lnTo>
                        <a:pt x="1288852" y="1798609"/>
                      </a:lnTo>
                      <a:lnTo>
                        <a:pt x="1299982" y="1798609"/>
                      </a:lnTo>
                      <a:lnTo>
                        <a:pt x="1306660" y="1795880"/>
                      </a:lnTo>
                      <a:lnTo>
                        <a:pt x="1311112" y="1798609"/>
                      </a:lnTo>
                      <a:lnTo>
                        <a:pt x="1315564" y="1804067"/>
                      </a:lnTo>
                      <a:lnTo>
                        <a:pt x="1306660" y="1825897"/>
                      </a:lnTo>
                      <a:lnTo>
                        <a:pt x="1302208" y="1864099"/>
                      </a:lnTo>
                      <a:lnTo>
                        <a:pt x="1308886" y="1872285"/>
                      </a:lnTo>
                      <a:lnTo>
                        <a:pt x="1311112" y="1872285"/>
                      </a:lnTo>
                      <a:lnTo>
                        <a:pt x="1308886" y="1875014"/>
                      </a:lnTo>
                      <a:lnTo>
                        <a:pt x="1315564" y="1877743"/>
                      </a:lnTo>
                      <a:lnTo>
                        <a:pt x="1317790" y="1885929"/>
                      </a:lnTo>
                      <a:lnTo>
                        <a:pt x="1320016" y="1885929"/>
                      </a:lnTo>
                      <a:lnTo>
                        <a:pt x="1315564" y="1894115"/>
                      </a:lnTo>
                      <a:lnTo>
                        <a:pt x="1308886" y="1888658"/>
                      </a:lnTo>
                      <a:lnTo>
                        <a:pt x="1306660" y="1894115"/>
                      </a:lnTo>
                      <a:lnTo>
                        <a:pt x="1299982" y="1896844"/>
                      </a:lnTo>
                      <a:lnTo>
                        <a:pt x="1297756" y="1894115"/>
                      </a:lnTo>
                      <a:lnTo>
                        <a:pt x="1293304" y="1894115"/>
                      </a:lnTo>
                      <a:lnTo>
                        <a:pt x="1297756" y="1888658"/>
                      </a:lnTo>
                      <a:lnTo>
                        <a:pt x="1293304" y="1888658"/>
                      </a:lnTo>
                      <a:lnTo>
                        <a:pt x="1293304" y="1894115"/>
                      </a:lnTo>
                      <a:lnTo>
                        <a:pt x="1291078" y="1885929"/>
                      </a:lnTo>
                      <a:lnTo>
                        <a:pt x="1288852" y="1888658"/>
                      </a:lnTo>
                      <a:lnTo>
                        <a:pt x="1286626" y="1894115"/>
                      </a:lnTo>
                      <a:lnTo>
                        <a:pt x="1286626" y="1896844"/>
                      </a:lnTo>
                      <a:lnTo>
                        <a:pt x="1279948" y="1899573"/>
                      </a:lnTo>
                      <a:lnTo>
                        <a:pt x="1279948" y="1905030"/>
                      </a:lnTo>
                      <a:lnTo>
                        <a:pt x="1277722" y="1907759"/>
                      </a:lnTo>
                      <a:lnTo>
                        <a:pt x="1277722" y="1910488"/>
                      </a:lnTo>
                      <a:lnTo>
                        <a:pt x="1277722" y="1913216"/>
                      </a:lnTo>
                      <a:lnTo>
                        <a:pt x="1279948" y="1924131"/>
                      </a:lnTo>
                      <a:lnTo>
                        <a:pt x="1277722" y="1924131"/>
                      </a:lnTo>
                      <a:lnTo>
                        <a:pt x="1273270" y="1932318"/>
                      </a:lnTo>
                      <a:lnTo>
                        <a:pt x="1277722" y="1940504"/>
                      </a:lnTo>
                      <a:lnTo>
                        <a:pt x="1277722" y="1945961"/>
                      </a:lnTo>
                      <a:lnTo>
                        <a:pt x="1282174" y="1951419"/>
                      </a:lnTo>
                      <a:lnTo>
                        <a:pt x="1282174" y="1954147"/>
                      </a:lnTo>
                      <a:lnTo>
                        <a:pt x="1291078" y="1951419"/>
                      </a:lnTo>
                      <a:lnTo>
                        <a:pt x="1297756" y="1954147"/>
                      </a:lnTo>
                      <a:lnTo>
                        <a:pt x="1302208" y="1956876"/>
                      </a:lnTo>
                      <a:lnTo>
                        <a:pt x="1302208" y="1962334"/>
                      </a:lnTo>
                      <a:lnTo>
                        <a:pt x="1306660" y="1956876"/>
                      </a:lnTo>
                      <a:lnTo>
                        <a:pt x="1315564" y="1956876"/>
                      </a:lnTo>
                      <a:lnTo>
                        <a:pt x="1320016" y="1956876"/>
                      </a:lnTo>
                      <a:lnTo>
                        <a:pt x="1317790" y="1962334"/>
                      </a:lnTo>
                      <a:lnTo>
                        <a:pt x="1315564" y="1967791"/>
                      </a:lnTo>
                      <a:lnTo>
                        <a:pt x="1308886" y="1967791"/>
                      </a:lnTo>
                      <a:lnTo>
                        <a:pt x="1306660" y="1975977"/>
                      </a:lnTo>
                      <a:lnTo>
                        <a:pt x="1311112" y="1978706"/>
                      </a:lnTo>
                      <a:lnTo>
                        <a:pt x="1306660" y="1978706"/>
                      </a:lnTo>
                      <a:lnTo>
                        <a:pt x="1299982" y="1986892"/>
                      </a:lnTo>
                      <a:lnTo>
                        <a:pt x="1299982" y="1992350"/>
                      </a:lnTo>
                      <a:lnTo>
                        <a:pt x="1297756" y="2003265"/>
                      </a:lnTo>
                      <a:lnTo>
                        <a:pt x="1299982" y="2011451"/>
                      </a:lnTo>
                      <a:lnTo>
                        <a:pt x="1297756" y="2019637"/>
                      </a:lnTo>
                      <a:lnTo>
                        <a:pt x="1291078" y="2019637"/>
                      </a:lnTo>
                      <a:lnTo>
                        <a:pt x="1288852" y="2025095"/>
                      </a:lnTo>
                      <a:lnTo>
                        <a:pt x="1282174" y="2027824"/>
                      </a:lnTo>
                      <a:lnTo>
                        <a:pt x="1277722" y="2019637"/>
                      </a:lnTo>
                      <a:lnTo>
                        <a:pt x="1273270" y="2022366"/>
                      </a:lnTo>
                      <a:lnTo>
                        <a:pt x="1264366" y="2014180"/>
                      </a:lnTo>
                      <a:lnTo>
                        <a:pt x="1268584" y="2010733"/>
                      </a:lnTo>
                      <a:lnTo>
                        <a:pt x="1268818" y="2011451"/>
                      </a:lnTo>
                      <a:lnTo>
                        <a:pt x="1271044" y="2008722"/>
                      </a:lnTo>
                      <a:lnTo>
                        <a:pt x="1268584" y="2010733"/>
                      </a:lnTo>
                      <a:lnTo>
                        <a:pt x="1264366" y="1997807"/>
                      </a:lnTo>
                      <a:lnTo>
                        <a:pt x="1264366" y="1992350"/>
                      </a:lnTo>
                      <a:lnTo>
                        <a:pt x="1262140" y="1981435"/>
                      </a:lnTo>
                      <a:lnTo>
                        <a:pt x="1255462" y="1975977"/>
                      </a:lnTo>
                      <a:lnTo>
                        <a:pt x="1264366" y="1967791"/>
                      </a:lnTo>
                      <a:lnTo>
                        <a:pt x="1264366" y="1965062"/>
                      </a:lnTo>
                      <a:lnTo>
                        <a:pt x="1251010" y="1962334"/>
                      </a:lnTo>
                      <a:lnTo>
                        <a:pt x="1244332" y="1965062"/>
                      </a:lnTo>
                      <a:lnTo>
                        <a:pt x="1239880" y="1954147"/>
                      </a:lnTo>
                      <a:lnTo>
                        <a:pt x="1235428" y="1956876"/>
                      </a:lnTo>
                      <a:lnTo>
                        <a:pt x="1233202" y="1954147"/>
                      </a:lnTo>
                      <a:lnTo>
                        <a:pt x="1233202" y="1951419"/>
                      </a:lnTo>
                      <a:lnTo>
                        <a:pt x="1230976" y="1945961"/>
                      </a:lnTo>
                      <a:lnTo>
                        <a:pt x="1226524" y="1945961"/>
                      </a:lnTo>
                      <a:lnTo>
                        <a:pt x="1226524" y="1943233"/>
                      </a:lnTo>
                      <a:lnTo>
                        <a:pt x="1224298" y="1943233"/>
                      </a:lnTo>
                      <a:lnTo>
                        <a:pt x="1222072" y="1945961"/>
                      </a:lnTo>
                      <a:lnTo>
                        <a:pt x="1224298" y="1951419"/>
                      </a:lnTo>
                      <a:lnTo>
                        <a:pt x="1230976" y="1951419"/>
                      </a:lnTo>
                      <a:lnTo>
                        <a:pt x="1224298" y="1956876"/>
                      </a:lnTo>
                      <a:lnTo>
                        <a:pt x="1230976" y="1956876"/>
                      </a:lnTo>
                      <a:lnTo>
                        <a:pt x="1235428" y="1965062"/>
                      </a:lnTo>
                      <a:lnTo>
                        <a:pt x="1246558" y="1967791"/>
                      </a:lnTo>
                      <a:lnTo>
                        <a:pt x="1242106" y="1975977"/>
                      </a:lnTo>
                      <a:lnTo>
                        <a:pt x="1246558" y="1970520"/>
                      </a:lnTo>
                      <a:lnTo>
                        <a:pt x="1251010" y="1965062"/>
                      </a:lnTo>
                      <a:lnTo>
                        <a:pt x="1253236" y="1967791"/>
                      </a:lnTo>
                      <a:lnTo>
                        <a:pt x="1253236" y="1970520"/>
                      </a:lnTo>
                      <a:lnTo>
                        <a:pt x="1253236" y="1978706"/>
                      </a:lnTo>
                      <a:lnTo>
                        <a:pt x="1262140" y="1986892"/>
                      </a:lnTo>
                      <a:lnTo>
                        <a:pt x="1259914" y="1997807"/>
                      </a:lnTo>
                      <a:lnTo>
                        <a:pt x="1255462" y="1997807"/>
                      </a:lnTo>
                      <a:lnTo>
                        <a:pt x="1251010" y="2003265"/>
                      </a:lnTo>
                      <a:lnTo>
                        <a:pt x="1255462" y="2000536"/>
                      </a:lnTo>
                      <a:lnTo>
                        <a:pt x="1262140" y="2000536"/>
                      </a:lnTo>
                      <a:lnTo>
                        <a:pt x="1264366" y="2019637"/>
                      </a:lnTo>
                      <a:lnTo>
                        <a:pt x="1271044" y="2022366"/>
                      </a:lnTo>
                      <a:lnTo>
                        <a:pt x="1271044" y="2027824"/>
                      </a:lnTo>
                      <a:lnTo>
                        <a:pt x="1264366" y="2033281"/>
                      </a:lnTo>
                      <a:lnTo>
                        <a:pt x="1268818" y="2036010"/>
                      </a:lnTo>
                      <a:lnTo>
                        <a:pt x="1262140" y="2038739"/>
                      </a:lnTo>
                      <a:lnTo>
                        <a:pt x="1255462" y="2038739"/>
                      </a:lnTo>
                      <a:lnTo>
                        <a:pt x="1251010" y="2046925"/>
                      </a:lnTo>
                      <a:lnTo>
                        <a:pt x="1242106" y="2046925"/>
                      </a:lnTo>
                      <a:lnTo>
                        <a:pt x="1230976" y="2066026"/>
                      </a:lnTo>
                      <a:lnTo>
                        <a:pt x="1222072" y="2085127"/>
                      </a:lnTo>
                      <a:lnTo>
                        <a:pt x="1213168" y="2136973"/>
                      </a:lnTo>
                      <a:lnTo>
                        <a:pt x="1215394" y="2147888"/>
                      </a:lnTo>
                      <a:lnTo>
                        <a:pt x="1224298" y="2153346"/>
                      </a:lnTo>
                      <a:lnTo>
                        <a:pt x="1217620" y="2153346"/>
                      </a:lnTo>
                      <a:lnTo>
                        <a:pt x="1215394" y="2158803"/>
                      </a:lnTo>
                      <a:lnTo>
                        <a:pt x="1213168" y="2153346"/>
                      </a:lnTo>
                      <a:lnTo>
                        <a:pt x="1199812" y="2153346"/>
                      </a:lnTo>
                      <a:lnTo>
                        <a:pt x="1186456" y="2164261"/>
                      </a:lnTo>
                      <a:lnTo>
                        <a:pt x="1184230" y="2172447"/>
                      </a:lnTo>
                      <a:lnTo>
                        <a:pt x="1177552" y="2172447"/>
                      </a:lnTo>
                      <a:lnTo>
                        <a:pt x="1177552" y="2175176"/>
                      </a:lnTo>
                      <a:lnTo>
                        <a:pt x="1175326" y="2169718"/>
                      </a:lnTo>
                      <a:lnTo>
                        <a:pt x="1168648" y="2169718"/>
                      </a:lnTo>
                      <a:lnTo>
                        <a:pt x="1166422" y="2161532"/>
                      </a:lnTo>
                      <a:lnTo>
                        <a:pt x="1146388" y="2150617"/>
                      </a:lnTo>
                      <a:lnTo>
                        <a:pt x="1153066" y="2136973"/>
                      </a:lnTo>
                      <a:lnTo>
                        <a:pt x="1166422" y="2134244"/>
                      </a:lnTo>
                      <a:lnTo>
                        <a:pt x="1168648" y="2128787"/>
                      </a:lnTo>
                      <a:lnTo>
                        <a:pt x="1161970" y="2134244"/>
                      </a:lnTo>
                      <a:lnTo>
                        <a:pt x="1157518" y="2134244"/>
                      </a:lnTo>
                      <a:lnTo>
                        <a:pt x="1157518" y="2128787"/>
                      </a:lnTo>
                      <a:lnTo>
                        <a:pt x="1159744" y="2126058"/>
                      </a:lnTo>
                      <a:lnTo>
                        <a:pt x="1157518" y="2117872"/>
                      </a:lnTo>
                      <a:lnTo>
                        <a:pt x="1161970" y="2117872"/>
                      </a:lnTo>
                      <a:lnTo>
                        <a:pt x="1161970" y="2115143"/>
                      </a:lnTo>
                      <a:lnTo>
                        <a:pt x="1168648" y="2112415"/>
                      </a:lnTo>
                      <a:lnTo>
                        <a:pt x="1161970" y="2112415"/>
                      </a:lnTo>
                      <a:lnTo>
                        <a:pt x="1170874" y="2106957"/>
                      </a:lnTo>
                      <a:lnTo>
                        <a:pt x="1177552" y="2096042"/>
                      </a:lnTo>
                      <a:lnTo>
                        <a:pt x="1161970" y="2106957"/>
                      </a:lnTo>
                      <a:lnTo>
                        <a:pt x="1157518" y="2115143"/>
                      </a:lnTo>
                      <a:lnTo>
                        <a:pt x="1157518" y="2106957"/>
                      </a:lnTo>
                      <a:lnTo>
                        <a:pt x="1153066" y="2106957"/>
                      </a:lnTo>
                      <a:lnTo>
                        <a:pt x="1157518" y="2082398"/>
                      </a:lnTo>
                      <a:lnTo>
                        <a:pt x="1150840" y="2096042"/>
                      </a:lnTo>
                      <a:lnTo>
                        <a:pt x="1148614" y="2090585"/>
                      </a:lnTo>
                      <a:lnTo>
                        <a:pt x="1146388" y="2082398"/>
                      </a:lnTo>
                      <a:lnTo>
                        <a:pt x="1146388" y="2085127"/>
                      </a:lnTo>
                      <a:lnTo>
                        <a:pt x="1148614" y="2090585"/>
                      </a:lnTo>
                      <a:lnTo>
                        <a:pt x="1146388" y="2096042"/>
                      </a:lnTo>
                      <a:lnTo>
                        <a:pt x="1148614" y="2096042"/>
                      </a:lnTo>
                      <a:lnTo>
                        <a:pt x="1150840" y="2106957"/>
                      </a:lnTo>
                      <a:lnTo>
                        <a:pt x="1148614" y="2106957"/>
                      </a:lnTo>
                      <a:lnTo>
                        <a:pt x="1139710" y="2104228"/>
                      </a:lnTo>
                      <a:lnTo>
                        <a:pt x="1139710" y="2106957"/>
                      </a:lnTo>
                      <a:lnTo>
                        <a:pt x="1146388" y="2106957"/>
                      </a:lnTo>
                      <a:lnTo>
                        <a:pt x="1146388" y="2112415"/>
                      </a:lnTo>
                      <a:lnTo>
                        <a:pt x="1139710" y="2115143"/>
                      </a:lnTo>
                      <a:lnTo>
                        <a:pt x="1150840" y="2115143"/>
                      </a:lnTo>
                      <a:lnTo>
                        <a:pt x="1150840" y="2117872"/>
                      </a:lnTo>
                      <a:lnTo>
                        <a:pt x="1153066" y="2123329"/>
                      </a:lnTo>
                      <a:lnTo>
                        <a:pt x="1153066" y="2134244"/>
                      </a:lnTo>
                      <a:lnTo>
                        <a:pt x="1150522" y="2129567"/>
                      </a:lnTo>
                      <a:lnTo>
                        <a:pt x="1150840" y="2128787"/>
                      </a:lnTo>
                      <a:lnTo>
                        <a:pt x="1150099" y="2128787"/>
                      </a:lnTo>
                      <a:lnTo>
                        <a:pt x="1148614" y="2126058"/>
                      </a:lnTo>
                      <a:lnTo>
                        <a:pt x="1146388" y="2128787"/>
                      </a:lnTo>
                      <a:lnTo>
                        <a:pt x="1150099" y="2128787"/>
                      </a:lnTo>
                      <a:lnTo>
                        <a:pt x="1150522" y="2129567"/>
                      </a:lnTo>
                      <a:lnTo>
                        <a:pt x="1148614" y="2134244"/>
                      </a:lnTo>
                      <a:lnTo>
                        <a:pt x="1150840" y="2134244"/>
                      </a:lnTo>
                      <a:lnTo>
                        <a:pt x="1150840" y="2136973"/>
                      </a:lnTo>
                      <a:lnTo>
                        <a:pt x="1146388" y="2142431"/>
                      </a:lnTo>
                      <a:lnTo>
                        <a:pt x="1141936" y="2142431"/>
                      </a:lnTo>
                      <a:lnTo>
                        <a:pt x="1141936" y="2158803"/>
                      </a:lnTo>
                      <a:lnTo>
                        <a:pt x="1139710" y="2158803"/>
                      </a:lnTo>
                      <a:lnTo>
                        <a:pt x="1139710" y="2164261"/>
                      </a:lnTo>
                      <a:lnTo>
                        <a:pt x="1137484" y="2164261"/>
                      </a:lnTo>
                      <a:lnTo>
                        <a:pt x="1130806" y="2161532"/>
                      </a:lnTo>
                      <a:lnTo>
                        <a:pt x="1115224" y="2158803"/>
                      </a:lnTo>
                      <a:lnTo>
                        <a:pt x="1112998" y="2150617"/>
                      </a:lnTo>
                      <a:lnTo>
                        <a:pt x="1090738" y="2134244"/>
                      </a:lnTo>
                      <a:lnTo>
                        <a:pt x="1090738" y="2126058"/>
                      </a:lnTo>
                      <a:lnTo>
                        <a:pt x="1095190" y="2128787"/>
                      </a:lnTo>
                      <a:lnTo>
                        <a:pt x="1095190" y="2126058"/>
                      </a:lnTo>
                      <a:lnTo>
                        <a:pt x="1099642" y="2112415"/>
                      </a:lnTo>
                      <a:lnTo>
                        <a:pt x="1095190" y="2104228"/>
                      </a:lnTo>
                      <a:lnTo>
                        <a:pt x="1092964" y="2104228"/>
                      </a:lnTo>
                      <a:lnTo>
                        <a:pt x="1090738" y="2101500"/>
                      </a:lnTo>
                      <a:lnTo>
                        <a:pt x="1084061" y="2093313"/>
                      </a:lnTo>
                      <a:lnTo>
                        <a:pt x="1084061" y="2090585"/>
                      </a:lnTo>
                      <a:lnTo>
                        <a:pt x="1084061" y="2082398"/>
                      </a:lnTo>
                      <a:lnTo>
                        <a:pt x="1092964" y="2085127"/>
                      </a:lnTo>
                      <a:lnTo>
                        <a:pt x="1095190" y="2079670"/>
                      </a:lnTo>
                      <a:lnTo>
                        <a:pt x="1101868" y="2071483"/>
                      </a:lnTo>
                      <a:lnTo>
                        <a:pt x="1099642" y="2071483"/>
                      </a:lnTo>
                      <a:lnTo>
                        <a:pt x="1099642" y="2066026"/>
                      </a:lnTo>
                      <a:lnTo>
                        <a:pt x="1108546" y="2055111"/>
                      </a:lnTo>
                      <a:lnTo>
                        <a:pt x="1110772" y="2055111"/>
                      </a:lnTo>
                      <a:lnTo>
                        <a:pt x="1110772" y="2049653"/>
                      </a:lnTo>
                      <a:lnTo>
                        <a:pt x="1104094" y="2057840"/>
                      </a:lnTo>
                      <a:lnTo>
                        <a:pt x="1101868" y="2055111"/>
                      </a:lnTo>
                      <a:lnTo>
                        <a:pt x="1101868" y="2057840"/>
                      </a:lnTo>
                      <a:lnTo>
                        <a:pt x="1095190" y="2066026"/>
                      </a:lnTo>
                      <a:lnTo>
                        <a:pt x="1095190" y="2071483"/>
                      </a:lnTo>
                      <a:lnTo>
                        <a:pt x="1092964" y="2076941"/>
                      </a:lnTo>
                      <a:lnTo>
                        <a:pt x="1090738" y="2082398"/>
                      </a:lnTo>
                      <a:lnTo>
                        <a:pt x="1086287" y="2082398"/>
                      </a:lnTo>
                      <a:lnTo>
                        <a:pt x="1084061" y="2079670"/>
                      </a:lnTo>
                      <a:lnTo>
                        <a:pt x="1075157" y="2082398"/>
                      </a:lnTo>
                      <a:lnTo>
                        <a:pt x="1075157" y="2076941"/>
                      </a:lnTo>
                      <a:lnTo>
                        <a:pt x="1068479" y="2071483"/>
                      </a:lnTo>
                      <a:lnTo>
                        <a:pt x="1066253" y="2068755"/>
                      </a:lnTo>
                      <a:lnTo>
                        <a:pt x="1046219" y="2066026"/>
                      </a:lnTo>
                      <a:lnTo>
                        <a:pt x="1046219" y="2055111"/>
                      </a:lnTo>
                      <a:lnTo>
                        <a:pt x="1050210" y="2046549"/>
                      </a:lnTo>
                      <a:lnTo>
                        <a:pt x="1052897" y="2044196"/>
                      </a:lnTo>
                      <a:lnTo>
                        <a:pt x="1052897" y="2040785"/>
                      </a:lnTo>
                      <a:lnTo>
                        <a:pt x="1055123" y="2036010"/>
                      </a:lnTo>
                      <a:lnTo>
                        <a:pt x="1052897" y="2033281"/>
                      </a:lnTo>
                      <a:lnTo>
                        <a:pt x="1057349" y="2022366"/>
                      </a:lnTo>
                      <a:lnTo>
                        <a:pt x="1055123" y="2025095"/>
                      </a:lnTo>
                      <a:lnTo>
                        <a:pt x="1052897" y="2033281"/>
                      </a:lnTo>
                      <a:lnTo>
                        <a:pt x="1052897" y="2040785"/>
                      </a:lnTo>
                      <a:lnTo>
                        <a:pt x="1050210" y="2046549"/>
                      </a:lnTo>
                      <a:lnTo>
                        <a:pt x="1037315" y="2057840"/>
                      </a:lnTo>
                      <a:lnTo>
                        <a:pt x="1028411" y="2055111"/>
                      </a:lnTo>
                      <a:lnTo>
                        <a:pt x="1017281" y="2055111"/>
                      </a:lnTo>
                      <a:lnTo>
                        <a:pt x="1015055" y="2057840"/>
                      </a:lnTo>
                      <a:lnTo>
                        <a:pt x="1008377" y="2057840"/>
                      </a:lnTo>
                      <a:lnTo>
                        <a:pt x="1001699" y="2066026"/>
                      </a:lnTo>
                      <a:lnTo>
                        <a:pt x="999473" y="2066026"/>
                      </a:lnTo>
                      <a:lnTo>
                        <a:pt x="992795" y="2068755"/>
                      </a:lnTo>
                      <a:lnTo>
                        <a:pt x="983891" y="2066026"/>
                      </a:lnTo>
                      <a:lnTo>
                        <a:pt x="983891" y="2060568"/>
                      </a:lnTo>
                      <a:lnTo>
                        <a:pt x="981665" y="2060568"/>
                      </a:lnTo>
                      <a:lnTo>
                        <a:pt x="974987" y="2057840"/>
                      </a:lnTo>
                      <a:lnTo>
                        <a:pt x="970535" y="2055111"/>
                      </a:lnTo>
                      <a:lnTo>
                        <a:pt x="972761" y="2049653"/>
                      </a:lnTo>
                      <a:lnTo>
                        <a:pt x="979439" y="2046925"/>
                      </a:lnTo>
                      <a:lnTo>
                        <a:pt x="983891" y="2049653"/>
                      </a:lnTo>
                      <a:lnTo>
                        <a:pt x="988343" y="2046925"/>
                      </a:lnTo>
                      <a:lnTo>
                        <a:pt x="990569" y="2046925"/>
                      </a:lnTo>
                      <a:lnTo>
                        <a:pt x="983891" y="2044196"/>
                      </a:lnTo>
                      <a:lnTo>
                        <a:pt x="983891" y="2038739"/>
                      </a:lnTo>
                      <a:lnTo>
                        <a:pt x="990569" y="2033281"/>
                      </a:lnTo>
                      <a:lnTo>
                        <a:pt x="988343" y="2033281"/>
                      </a:lnTo>
                      <a:lnTo>
                        <a:pt x="990569" y="2025095"/>
                      </a:lnTo>
                      <a:lnTo>
                        <a:pt x="1006151" y="2014180"/>
                      </a:lnTo>
                      <a:lnTo>
                        <a:pt x="997247" y="2014180"/>
                      </a:lnTo>
                      <a:lnTo>
                        <a:pt x="995021" y="2014180"/>
                      </a:lnTo>
                      <a:lnTo>
                        <a:pt x="997247" y="2011451"/>
                      </a:lnTo>
                      <a:lnTo>
                        <a:pt x="992795" y="2014180"/>
                      </a:lnTo>
                      <a:lnTo>
                        <a:pt x="995021" y="2014180"/>
                      </a:lnTo>
                      <a:lnTo>
                        <a:pt x="990569" y="2019637"/>
                      </a:lnTo>
                      <a:lnTo>
                        <a:pt x="990569" y="2025095"/>
                      </a:lnTo>
                      <a:lnTo>
                        <a:pt x="986117" y="2023276"/>
                      </a:lnTo>
                      <a:lnTo>
                        <a:pt x="983891" y="2021456"/>
                      </a:lnTo>
                      <a:lnTo>
                        <a:pt x="983891" y="2014180"/>
                      </a:lnTo>
                      <a:lnTo>
                        <a:pt x="981665" y="2019637"/>
                      </a:lnTo>
                      <a:lnTo>
                        <a:pt x="983891" y="2021456"/>
                      </a:lnTo>
                      <a:lnTo>
                        <a:pt x="983891" y="2022366"/>
                      </a:lnTo>
                      <a:lnTo>
                        <a:pt x="986117" y="2023276"/>
                      </a:lnTo>
                      <a:lnTo>
                        <a:pt x="988343" y="2025095"/>
                      </a:lnTo>
                      <a:lnTo>
                        <a:pt x="988343" y="2033281"/>
                      </a:lnTo>
                      <a:lnTo>
                        <a:pt x="981665" y="2038739"/>
                      </a:lnTo>
                      <a:lnTo>
                        <a:pt x="983891" y="2046925"/>
                      </a:lnTo>
                      <a:lnTo>
                        <a:pt x="979439" y="2046925"/>
                      </a:lnTo>
                      <a:lnTo>
                        <a:pt x="974987" y="2046925"/>
                      </a:lnTo>
                      <a:lnTo>
                        <a:pt x="970535" y="2038739"/>
                      </a:lnTo>
                      <a:lnTo>
                        <a:pt x="963857" y="2038739"/>
                      </a:lnTo>
                      <a:lnTo>
                        <a:pt x="952727" y="2044196"/>
                      </a:lnTo>
                      <a:lnTo>
                        <a:pt x="950501" y="2036010"/>
                      </a:lnTo>
                      <a:lnTo>
                        <a:pt x="946049" y="2036010"/>
                      </a:lnTo>
                      <a:lnTo>
                        <a:pt x="943823" y="2027824"/>
                      </a:lnTo>
                      <a:lnTo>
                        <a:pt x="946049" y="2019637"/>
                      </a:lnTo>
                      <a:lnTo>
                        <a:pt x="941597" y="2014180"/>
                      </a:lnTo>
                      <a:lnTo>
                        <a:pt x="941597" y="2011451"/>
                      </a:lnTo>
                      <a:lnTo>
                        <a:pt x="943823" y="2008722"/>
                      </a:lnTo>
                      <a:lnTo>
                        <a:pt x="943823" y="2000536"/>
                      </a:lnTo>
                      <a:lnTo>
                        <a:pt x="941597" y="1992350"/>
                      </a:lnTo>
                      <a:lnTo>
                        <a:pt x="937145" y="1989621"/>
                      </a:lnTo>
                      <a:lnTo>
                        <a:pt x="941597" y="1989621"/>
                      </a:lnTo>
                      <a:lnTo>
                        <a:pt x="946049" y="1992350"/>
                      </a:lnTo>
                      <a:lnTo>
                        <a:pt x="950501" y="1989621"/>
                      </a:lnTo>
                      <a:lnTo>
                        <a:pt x="950501" y="1992350"/>
                      </a:lnTo>
                      <a:lnTo>
                        <a:pt x="950501" y="1997807"/>
                      </a:lnTo>
                      <a:lnTo>
                        <a:pt x="954953" y="1997807"/>
                      </a:lnTo>
                      <a:lnTo>
                        <a:pt x="954953" y="1992350"/>
                      </a:lnTo>
                      <a:lnTo>
                        <a:pt x="950501" y="1992350"/>
                      </a:lnTo>
                      <a:lnTo>
                        <a:pt x="952727" y="1986892"/>
                      </a:lnTo>
                      <a:lnTo>
                        <a:pt x="959405" y="1981435"/>
                      </a:lnTo>
                      <a:lnTo>
                        <a:pt x="952727" y="1981435"/>
                      </a:lnTo>
                      <a:lnTo>
                        <a:pt x="959405" y="1967791"/>
                      </a:lnTo>
                      <a:lnTo>
                        <a:pt x="970535" y="1962334"/>
                      </a:lnTo>
                      <a:lnTo>
                        <a:pt x="968309" y="1956876"/>
                      </a:lnTo>
                      <a:lnTo>
                        <a:pt x="968309" y="1962334"/>
                      </a:lnTo>
                      <a:lnTo>
                        <a:pt x="963857" y="1962334"/>
                      </a:lnTo>
                      <a:lnTo>
                        <a:pt x="954953" y="1967791"/>
                      </a:lnTo>
                      <a:lnTo>
                        <a:pt x="952727" y="1981435"/>
                      </a:lnTo>
                      <a:lnTo>
                        <a:pt x="950501" y="1986892"/>
                      </a:lnTo>
                      <a:lnTo>
                        <a:pt x="946049" y="1989621"/>
                      </a:lnTo>
                      <a:lnTo>
                        <a:pt x="943823" y="1986892"/>
                      </a:lnTo>
                      <a:lnTo>
                        <a:pt x="941597" y="1986892"/>
                      </a:lnTo>
                      <a:lnTo>
                        <a:pt x="941597" y="1981435"/>
                      </a:lnTo>
                      <a:lnTo>
                        <a:pt x="941597" y="1978706"/>
                      </a:lnTo>
                      <a:lnTo>
                        <a:pt x="937145" y="1981435"/>
                      </a:lnTo>
                      <a:lnTo>
                        <a:pt x="937145" y="1986892"/>
                      </a:lnTo>
                      <a:lnTo>
                        <a:pt x="934919" y="1986892"/>
                      </a:lnTo>
                      <a:lnTo>
                        <a:pt x="926015" y="1986892"/>
                      </a:lnTo>
                      <a:lnTo>
                        <a:pt x="926015" y="1981435"/>
                      </a:lnTo>
                      <a:lnTo>
                        <a:pt x="923789" y="1986892"/>
                      </a:lnTo>
                      <a:lnTo>
                        <a:pt x="926015" y="1986892"/>
                      </a:lnTo>
                      <a:lnTo>
                        <a:pt x="917111" y="1989621"/>
                      </a:lnTo>
                      <a:lnTo>
                        <a:pt x="921563" y="1986892"/>
                      </a:lnTo>
                      <a:lnTo>
                        <a:pt x="921563" y="1978706"/>
                      </a:lnTo>
                      <a:lnTo>
                        <a:pt x="917111" y="1986892"/>
                      </a:lnTo>
                      <a:lnTo>
                        <a:pt x="912659" y="1981435"/>
                      </a:lnTo>
                      <a:lnTo>
                        <a:pt x="908207" y="1981435"/>
                      </a:lnTo>
                      <a:lnTo>
                        <a:pt x="908207" y="1970520"/>
                      </a:lnTo>
                      <a:lnTo>
                        <a:pt x="912659" y="1970520"/>
                      </a:lnTo>
                      <a:lnTo>
                        <a:pt x="908207" y="1965062"/>
                      </a:lnTo>
                      <a:lnTo>
                        <a:pt x="908207" y="1962334"/>
                      </a:lnTo>
                      <a:lnTo>
                        <a:pt x="905981" y="1965062"/>
                      </a:lnTo>
                      <a:lnTo>
                        <a:pt x="905981" y="1956876"/>
                      </a:lnTo>
                      <a:lnTo>
                        <a:pt x="908207" y="1954147"/>
                      </a:lnTo>
                      <a:lnTo>
                        <a:pt x="908207" y="1952783"/>
                      </a:lnTo>
                      <a:lnTo>
                        <a:pt x="912659" y="1951419"/>
                      </a:lnTo>
                      <a:lnTo>
                        <a:pt x="908207" y="1951419"/>
                      </a:lnTo>
                      <a:lnTo>
                        <a:pt x="908207" y="1952783"/>
                      </a:lnTo>
                      <a:lnTo>
                        <a:pt x="903755" y="1954147"/>
                      </a:lnTo>
                      <a:lnTo>
                        <a:pt x="899303" y="1945961"/>
                      </a:lnTo>
                      <a:lnTo>
                        <a:pt x="899303" y="1943233"/>
                      </a:lnTo>
                      <a:lnTo>
                        <a:pt x="899303" y="1935046"/>
                      </a:lnTo>
                      <a:lnTo>
                        <a:pt x="903755" y="1929589"/>
                      </a:lnTo>
                      <a:lnTo>
                        <a:pt x="905981" y="1918674"/>
                      </a:lnTo>
                      <a:lnTo>
                        <a:pt x="908207" y="1918674"/>
                      </a:lnTo>
                      <a:lnTo>
                        <a:pt x="914885" y="1921403"/>
                      </a:lnTo>
                      <a:lnTo>
                        <a:pt x="917111" y="1921403"/>
                      </a:lnTo>
                      <a:lnTo>
                        <a:pt x="921563" y="1921403"/>
                      </a:lnTo>
                      <a:lnTo>
                        <a:pt x="923789" y="1913216"/>
                      </a:lnTo>
                      <a:lnTo>
                        <a:pt x="914885" y="1918674"/>
                      </a:lnTo>
                      <a:lnTo>
                        <a:pt x="912659" y="1918674"/>
                      </a:lnTo>
                      <a:lnTo>
                        <a:pt x="908207" y="1918674"/>
                      </a:lnTo>
                      <a:lnTo>
                        <a:pt x="908207" y="1913216"/>
                      </a:lnTo>
                      <a:lnTo>
                        <a:pt x="914885" y="1907759"/>
                      </a:lnTo>
                      <a:lnTo>
                        <a:pt x="923789" y="1888658"/>
                      </a:lnTo>
                      <a:lnTo>
                        <a:pt x="930467" y="1883200"/>
                      </a:lnTo>
                      <a:lnTo>
                        <a:pt x="926015" y="1875014"/>
                      </a:lnTo>
                      <a:lnTo>
                        <a:pt x="930467" y="1875014"/>
                      </a:lnTo>
                      <a:lnTo>
                        <a:pt x="932693" y="1872285"/>
                      </a:lnTo>
                      <a:lnTo>
                        <a:pt x="926015" y="1875014"/>
                      </a:lnTo>
                      <a:lnTo>
                        <a:pt x="926015" y="1883200"/>
                      </a:lnTo>
                      <a:lnTo>
                        <a:pt x="923789" y="1883200"/>
                      </a:lnTo>
                      <a:lnTo>
                        <a:pt x="921563" y="1885929"/>
                      </a:lnTo>
                      <a:lnTo>
                        <a:pt x="912659" y="1907759"/>
                      </a:lnTo>
                      <a:lnTo>
                        <a:pt x="905981" y="1905030"/>
                      </a:lnTo>
                      <a:lnTo>
                        <a:pt x="905981" y="1899573"/>
                      </a:lnTo>
                      <a:lnTo>
                        <a:pt x="903755" y="1894115"/>
                      </a:lnTo>
                      <a:lnTo>
                        <a:pt x="903755" y="1885929"/>
                      </a:lnTo>
                      <a:lnTo>
                        <a:pt x="905981" y="1885929"/>
                      </a:lnTo>
                      <a:lnTo>
                        <a:pt x="905981" y="1883200"/>
                      </a:lnTo>
                      <a:lnTo>
                        <a:pt x="899303" y="1883200"/>
                      </a:lnTo>
                      <a:lnTo>
                        <a:pt x="894851" y="1866828"/>
                      </a:lnTo>
                      <a:lnTo>
                        <a:pt x="888173" y="1866828"/>
                      </a:lnTo>
                      <a:lnTo>
                        <a:pt x="885947" y="1877743"/>
                      </a:lnTo>
                      <a:lnTo>
                        <a:pt x="883721" y="1877743"/>
                      </a:lnTo>
                      <a:lnTo>
                        <a:pt x="883721" y="1867919"/>
                      </a:lnTo>
                      <a:lnTo>
                        <a:pt x="885947" y="1865736"/>
                      </a:lnTo>
                      <a:lnTo>
                        <a:pt x="894851" y="1861370"/>
                      </a:lnTo>
                      <a:lnTo>
                        <a:pt x="894851" y="1850455"/>
                      </a:lnTo>
                      <a:lnTo>
                        <a:pt x="888173" y="1842269"/>
                      </a:lnTo>
                      <a:lnTo>
                        <a:pt x="890399" y="1850455"/>
                      </a:lnTo>
                      <a:lnTo>
                        <a:pt x="890399" y="1861370"/>
                      </a:lnTo>
                      <a:lnTo>
                        <a:pt x="885947" y="1865736"/>
                      </a:lnTo>
                      <a:lnTo>
                        <a:pt x="883721" y="1866828"/>
                      </a:lnTo>
                      <a:lnTo>
                        <a:pt x="883721" y="1867919"/>
                      </a:lnTo>
                      <a:lnTo>
                        <a:pt x="879269" y="1872285"/>
                      </a:lnTo>
                      <a:lnTo>
                        <a:pt x="879269" y="1877743"/>
                      </a:lnTo>
                      <a:lnTo>
                        <a:pt x="885947" y="1883200"/>
                      </a:lnTo>
                      <a:lnTo>
                        <a:pt x="890399" y="1872285"/>
                      </a:lnTo>
                      <a:lnTo>
                        <a:pt x="894851" y="1883200"/>
                      </a:lnTo>
                      <a:lnTo>
                        <a:pt x="894851" y="1894115"/>
                      </a:lnTo>
                      <a:lnTo>
                        <a:pt x="899303" y="1896844"/>
                      </a:lnTo>
                      <a:lnTo>
                        <a:pt x="897077" y="1899573"/>
                      </a:lnTo>
                      <a:lnTo>
                        <a:pt x="903755" y="1905030"/>
                      </a:lnTo>
                      <a:lnTo>
                        <a:pt x="899303" y="1910488"/>
                      </a:lnTo>
                      <a:lnTo>
                        <a:pt x="890399" y="1910488"/>
                      </a:lnTo>
                      <a:lnTo>
                        <a:pt x="888173" y="1913216"/>
                      </a:lnTo>
                      <a:lnTo>
                        <a:pt x="885947" y="1913216"/>
                      </a:lnTo>
                      <a:lnTo>
                        <a:pt x="888173" y="1918674"/>
                      </a:lnTo>
                      <a:lnTo>
                        <a:pt x="888173" y="1913216"/>
                      </a:lnTo>
                      <a:lnTo>
                        <a:pt x="894851" y="1913216"/>
                      </a:lnTo>
                      <a:lnTo>
                        <a:pt x="894851" y="1924131"/>
                      </a:lnTo>
                      <a:lnTo>
                        <a:pt x="897077" y="1935046"/>
                      </a:lnTo>
                      <a:lnTo>
                        <a:pt x="894851" y="1940504"/>
                      </a:lnTo>
                      <a:lnTo>
                        <a:pt x="894851" y="1945961"/>
                      </a:lnTo>
                      <a:lnTo>
                        <a:pt x="885947" y="1945961"/>
                      </a:lnTo>
                      <a:lnTo>
                        <a:pt x="883721" y="1951419"/>
                      </a:lnTo>
                      <a:lnTo>
                        <a:pt x="883721" y="1945961"/>
                      </a:lnTo>
                      <a:lnTo>
                        <a:pt x="879269" y="1943233"/>
                      </a:lnTo>
                      <a:lnTo>
                        <a:pt x="883721" y="1951419"/>
                      </a:lnTo>
                      <a:lnTo>
                        <a:pt x="874817" y="1956876"/>
                      </a:lnTo>
                      <a:lnTo>
                        <a:pt x="872591" y="1955512"/>
                      </a:lnTo>
                      <a:lnTo>
                        <a:pt x="874817" y="1954147"/>
                      </a:lnTo>
                      <a:lnTo>
                        <a:pt x="872591" y="1952783"/>
                      </a:lnTo>
                      <a:lnTo>
                        <a:pt x="874817" y="1951419"/>
                      </a:lnTo>
                      <a:lnTo>
                        <a:pt x="870365" y="1951419"/>
                      </a:lnTo>
                      <a:lnTo>
                        <a:pt x="872591" y="1952783"/>
                      </a:lnTo>
                      <a:lnTo>
                        <a:pt x="870365" y="1954147"/>
                      </a:lnTo>
                      <a:lnTo>
                        <a:pt x="872591" y="1955512"/>
                      </a:lnTo>
                      <a:lnTo>
                        <a:pt x="870365" y="1956876"/>
                      </a:lnTo>
                      <a:lnTo>
                        <a:pt x="874817" y="1956876"/>
                      </a:lnTo>
                      <a:lnTo>
                        <a:pt x="870365" y="1965062"/>
                      </a:lnTo>
                      <a:lnTo>
                        <a:pt x="870365" y="1962334"/>
                      </a:lnTo>
                      <a:lnTo>
                        <a:pt x="859235" y="1956876"/>
                      </a:lnTo>
                      <a:lnTo>
                        <a:pt x="859235" y="1965062"/>
                      </a:lnTo>
                      <a:lnTo>
                        <a:pt x="857009" y="1967791"/>
                      </a:lnTo>
                      <a:lnTo>
                        <a:pt x="850331" y="1962334"/>
                      </a:lnTo>
                      <a:lnTo>
                        <a:pt x="848105" y="1956876"/>
                      </a:lnTo>
                      <a:lnTo>
                        <a:pt x="852557" y="1954147"/>
                      </a:lnTo>
                      <a:lnTo>
                        <a:pt x="850331" y="1954147"/>
                      </a:lnTo>
                      <a:lnTo>
                        <a:pt x="850331" y="1951419"/>
                      </a:lnTo>
                      <a:lnTo>
                        <a:pt x="848105" y="1956876"/>
                      </a:lnTo>
                      <a:lnTo>
                        <a:pt x="848105" y="1954147"/>
                      </a:lnTo>
                      <a:lnTo>
                        <a:pt x="852557" y="1943233"/>
                      </a:lnTo>
                      <a:lnTo>
                        <a:pt x="857009" y="1932318"/>
                      </a:lnTo>
                      <a:lnTo>
                        <a:pt x="857009" y="1929589"/>
                      </a:lnTo>
                      <a:lnTo>
                        <a:pt x="852557" y="1943233"/>
                      </a:lnTo>
                      <a:lnTo>
                        <a:pt x="848105" y="1951419"/>
                      </a:lnTo>
                      <a:lnTo>
                        <a:pt x="843653" y="1954147"/>
                      </a:lnTo>
                      <a:lnTo>
                        <a:pt x="841427" y="1951419"/>
                      </a:lnTo>
                      <a:lnTo>
                        <a:pt x="843653" y="1945961"/>
                      </a:lnTo>
                      <a:lnTo>
                        <a:pt x="841427" y="1943233"/>
                      </a:lnTo>
                      <a:lnTo>
                        <a:pt x="843653" y="1943233"/>
                      </a:lnTo>
                      <a:lnTo>
                        <a:pt x="839201" y="1940504"/>
                      </a:lnTo>
                      <a:lnTo>
                        <a:pt x="839201" y="1943233"/>
                      </a:lnTo>
                      <a:lnTo>
                        <a:pt x="841427" y="1945961"/>
                      </a:lnTo>
                      <a:lnTo>
                        <a:pt x="841427" y="1951419"/>
                      </a:lnTo>
                      <a:lnTo>
                        <a:pt x="841427" y="1956876"/>
                      </a:lnTo>
                      <a:lnTo>
                        <a:pt x="839201" y="1951419"/>
                      </a:lnTo>
                      <a:lnTo>
                        <a:pt x="830297" y="1954147"/>
                      </a:lnTo>
                      <a:lnTo>
                        <a:pt x="836975" y="1954147"/>
                      </a:lnTo>
                      <a:lnTo>
                        <a:pt x="836975" y="1956876"/>
                      </a:lnTo>
                      <a:lnTo>
                        <a:pt x="841427" y="1956876"/>
                      </a:lnTo>
                      <a:lnTo>
                        <a:pt x="843653" y="1956876"/>
                      </a:lnTo>
                      <a:lnTo>
                        <a:pt x="857009" y="1970520"/>
                      </a:lnTo>
                      <a:lnTo>
                        <a:pt x="859235" y="1970520"/>
                      </a:lnTo>
                      <a:lnTo>
                        <a:pt x="861461" y="1978706"/>
                      </a:lnTo>
                      <a:lnTo>
                        <a:pt x="861461" y="1970520"/>
                      </a:lnTo>
                      <a:lnTo>
                        <a:pt x="865913" y="1967791"/>
                      </a:lnTo>
                      <a:lnTo>
                        <a:pt x="870365" y="1970520"/>
                      </a:lnTo>
                      <a:lnTo>
                        <a:pt x="870365" y="1967791"/>
                      </a:lnTo>
                      <a:lnTo>
                        <a:pt x="879269" y="1962334"/>
                      </a:lnTo>
                      <a:lnTo>
                        <a:pt x="879269" y="1956876"/>
                      </a:lnTo>
                      <a:lnTo>
                        <a:pt x="883721" y="1954147"/>
                      </a:lnTo>
                      <a:lnTo>
                        <a:pt x="894851" y="1954147"/>
                      </a:lnTo>
                      <a:lnTo>
                        <a:pt x="899303" y="1956876"/>
                      </a:lnTo>
                      <a:lnTo>
                        <a:pt x="894851" y="1962334"/>
                      </a:lnTo>
                      <a:lnTo>
                        <a:pt x="899303" y="1965062"/>
                      </a:lnTo>
                      <a:lnTo>
                        <a:pt x="899303" y="1967791"/>
                      </a:lnTo>
                      <a:lnTo>
                        <a:pt x="903755" y="1970520"/>
                      </a:lnTo>
                      <a:lnTo>
                        <a:pt x="899303" y="1978706"/>
                      </a:lnTo>
                      <a:lnTo>
                        <a:pt x="894851" y="1975977"/>
                      </a:lnTo>
                      <a:lnTo>
                        <a:pt x="894851" y="1978706"/>
                      </a:lnTo>
                      <a:lnTo>
                        <a:pt x="888173" y="1981435"/>
                      </a:lnTo>
                      <a:lnTo>
                        <a:pt x="888173" y="1978706"/>
                      </a:lnTo>
                      <a:lnTo>
                        <a:pt x="885947" y="1975977"/>
                      </a:lnTo>
                      <a:lnTo>
                        <a:pt x="885947" y="1978706"/>
                      </a:lnTo>
                      <a:lnTo>
                        <a:pt x="888173" y="1978706"/>
                      </a:lnTo>
                      <a:lnTo>
                        <a:pt x="885947" y="1981435"/>
                      </a:lnTo>
                      <a:lnTo>
                        <a:pt x="879269" y="1981435"/>
                      </a:lnTo>
                      <a:lnTo>
                        <a:pt x="877043" y="1986892"/>
                      </a:lnTo>
                      <a:lnTo>
                        <a:pt x="879269" y="1986892"/>
                      </a:lnTo>
                      <a:lnTo>
                        <a:pt x="888173" y="1986892"/>
                      </a:lnTo>
                      <a:lnTo>
                        <a:pt x="885947" y="1989621"/>
                      </a:lnTo>
                      <a:lnTo>
                        <a:pt x="894851" y="1989621"/>
                      </a:lnTo>
                      <a:lnTo>
                        <a:pt x="897077" y="1986892"/>
                      </a:lnTo>
                      <a:lnTo>
                        <a:pt x="899303" y="1989621"/>
                      </a:lnTo>
                      <a:lnTo>
                        <a:pt x="903755" y="1997807"/>
                      </a:lnTo>
                      <a:lnTo>
                        <a:pt x="897077" y="2000536"/>
                      </a:lnTo>
                      <a:lnTo>
                        <a:pt x="894851" y="2000536"/>
                      </a:lnTo>
                      <a:lnTo>
                        <a:pt x="894851" y="2003265"/>
                      </a:lnTo>
                      <a:lnTo>
                        <a:pt x="897077" y="2003265"/>
                      </a:lnTo>
                      <a:lnTo>
                        <a:pt x="903755" y="2000536"/>
                      </a:lnTo>
                      <a:lnTo>
                        <a:pt x="903755" y="1997807"/>
                      </a:lnTo>
                      <a:lnTo>
                        <a:pt x="914885" y="1989621"/>
                      </a:lnTo>
                      <a:lnTo>
                        <a:pt x="917111" y="1989621"/>
                      </a:lnTo>
                      <a:lnTo>
                        <a:pt x="917111" y="2003265"/>
                      </a:lnTo>
                      <a:lnTo>
                        <a:pt x="917111" y="2008722"/>
                      </a:lnTo>
                      <a:lnTo>
                        <a:pt x="905981" y="2011451"/>
                      </a:lnTo>
                      <a:lnTo>
                        <a:pt x="897077" y="2019637"/>
                      </a:lnTo>
                      <a:lnTo>
                        <a:pt x="897077" y="2022366"/>
                      </a:lnTo>
                      <a:lnTo>
                        <a:pt x="905981" y="2027824"/>
                      </a:lnTo>
                      <a:lnTo>
                        <a:pt x="905981" y="2036010"/>
                      </a:lnTo>
                      <a:lnTo>
                        <a:pt x="890399" y="2036010"/>
                      </a:lnTo>
                      <a:lnTo>
                        <a:pt x="885947" y="2044196"/>
                      </a:lnTo>
                      <a:lnTo>
                        <a:pt x="883721" y="2036010"/>
                      </a:lnTo>
                      <a:lnTo>
                        <a:pt x="888173" y="2027824"/>
                      </a:lnTo>
                      <a:lnTo>
                        <a:pt x="883721" y="2022366"/>
                      </a:lnTo>
                      <a:lnTo>
                        <a:pt x="852557" y="1992350"/>
                      </a:lnTo>
                      <a:lnTo>
                        <a:pt x="832523" y="1986892"/>
                      </a:lnTo>
                      <a:lnTo>
                        <a:pt x="803585" y="1986892"/>
                      </a:lnTo>
                      <a:lnTo>
                        <a:pt x="792455" y="1978706"/>
                      </a:lnTo>
                      <a:lnTo>
                        <a:pt x="785777" y="1981435"/>
                      </a:lnTo>
                      <a:lnTo>
                        <a:pt x="781325" y="1978706"/>
                      </a:lnTo>
                      <a:lnTo>
                        <a:pt x="759065" y="1986892"/>
                      </a:lnTo>
                      <a:lnTo>
                        <a:pt x="754613" y="1992350"/>
                      </a:lnTo>
                      <a:lnTo>
                        <a:pt x="752387" y="1992350"/>
                      </a:lnTo>
                      <a:lnTo>
                        <a:pt x="752387" y="2000536"/>
                      </a:lnTo>
                      <a:lnTo>
                        <a:pt x="739031" y="2008722"/>
                      </a:lnTo>
                      <a:lnTo>
                        <a:pt x="739031" y="2014180"/>
                      </a:lnTo>
                      <a:lnTo>
                        <a:pt x="734579" y="2011451"/>
                      </a:lnTo>
                      <a:lnTo>
                        <a:pt x="725675" y="2008722"/>
                      </a:lnTo>
                      <a:lnTo>
                        <a:pt x="721223" y="2014180"/>
                      </a:lnTo>
                      <a:lnTo>
                        <a:pt x="716771" y="2014180"/>
                      </a:lnTo>
                      <a:lnTo>
                        <a:pt x="707867" y="2019637"/>
                      </a:lnTo>
                      <a:lnTo>
                        <a:pt x="692285" y="2022366"/>
                      </a:lnTo>
                      <a:lnTo>
                        <a:pt x="678929" y="2011451"/>
                      </a:lnTo>
                      <a:lnTo>
                        <a:pt x="672251" y="2011451"/>
                      </a:lnTo>
                      <a:lnTo>
                        <a:pt x="665573" y="2022366"/>
                      </a:lnTo>
                      <a:lnTo>
                        <a:pt x="661121" y="2014180"/>
                      </a:lnTo>
                      <a:lnTo>
                        <a:pt x="654443" y="2022366"/>
                      </a:lnTo>
                      <a:lnTo>
                        <a:pt x="643313" y="2019637"/>
                      </a:lnTo>
                      <a:lnTo>
                        <a:pt x="643313" y="2014180"/>
                      </a:lnTo>
                      <a:lnTo>
                        <a:pt x="661121" y="2003265"/>
                      </a:lnTo>
                      <a:lnTo>
                        <a:pt x="649991" y="2008722"/>
                      </a:lnTo>
                      <a:lnTo>
                        <a:pt x="645539" y="2000536"/>
                      </a:lnTo>
                      <a:lnTo>
                        <a:pt x="649991" y="1992350"/>
                      </a:lnTo>
                      <a:lnTo>
                        <a:pt x="645539" y="1992350"/>
                      </a:lnTo>
                      <a:lnTo>
                        <a:pt x="645539" y="1997807"/>
                      </a:lnTo>
                      <a:lnTo>
                        <a:pt x="645539" y="2000536"/>
                      </a:lnTo>
                      <a:lnTo>
                        <a:pt x="645539" y="2003265"/>
                      </a:lnTo>
                      <a:lnTo>
                        <a:pt x="641087" y="2011451"/>
                      </a:lnTo>
                      <a:lnTo>
                        <a:pt x="632183" y="2022366"/>
                      </a:lnTo>
                      <a:lnTo>
                        <a:pt x="625505" y="2019637"/>
                      </a:lnTo>
                      <a:lnTo>
                        <a:pt x="625505" y="2027824"/>
                      </a:lnTo>
                      <a:lnTo>
                        <a:pt x="618827" y="2027824"/>
                      </a:lnTo>
                      <a:lnTo>
                        <a:pt x="618827" y="2025095"/>
                      </a:lnTo>
                      <a:lnTo>
                        <a:pt x="614375" y="2022366"/>
                      </a:lnTo>
                      <a:lnTo>
                        <a:pt x="616601" y="2003265"/>
                      </a:lnTo>
                      <a:lnTo>
                        <a:pt x="614375" y="2000536"/>
                      </a:lnTo>
                      <a:lnTo>
                        <a:pt x="612149" y="1992350"/>
                      </a:lnTo>
                      <a:lnTo>
                        <a:pt x="605471" y="1989621"/>
                      </a:lnTo>
                      <a:lnTo>
                        <a:pt x="607697" y="1992350"/>
                      </a:lnTo>
                      <a:lnTo>
                        <a:pt x="605471" y="1992350"/>
                      </a:lnTo>
                      <a:lnTo>
                        <a:pt x="605471" y="1997807"/>
                      </a:lnTo>
                      <a:lnTo>
                        <a:pt x="607697" y="1997807"/>
                      </a:lnTo>
                      <a:lnTo>
                        <a:pt x="605471" y="2000536"/>
                      </a:lnTo>
                      <a:lnTo>
                        <a:pt x="594341" y="2000536"/>
                      </a:lnTo>
                      <a:lnTo>
                        <a:pt x="572081" y="2008722"/>
                      </a:lnTo>
                      <a:lnTo>
                        <a:pt x="569855" y="2014180"/>
                      </a:lnTo>
                      <a:lnTo>
                        <a:pt x="567629" y="2019637"/>
                      </a:lnTo>
                      <a:lnTo>
                        <a:pt x="567629" y="2027824"/>
                      </a:lnTo>
                      <a:lnTo>
                        <a:pt x="572081" y="2036010"/>
                      </a:lnTo>
                      <a:lnTo>
                        <a:pt x="576533" y="2044196"/>
                      </a:lnTo>
                      <a:lnTo>
                        <a:pt x="569855" y="2044196"/>
                      </a:lnTo>
                      <a:lnTo>
                        <a:pt x="567629" y="2046925"/>
                      </a:lnTo>
                      <a:lnTo>
                        <a:pt x="558725" y="2055111"/>
                      </a:lnTo>
                      <a:lnTo>
                        <a:pt x="556499" y="2060568"/>
                      </a:lnTo>
                      <a:lnTo>
                        <a:pt x="558725" y="2066026"/>
                      </a:lnTo>
                      <a:lnTo>
                        <a:pt x="556499" y="2071483"/>
                      </a:lnTo>
                      <a:lnTo>
                        <a:pt x="556499" y="2076941"/>
                      </a:lnTo>
                      <a:lnTo>
                        <a:pt x="556499" y="2085127"/>
                      </a:lnTo>
                      <a:lnTo>
                        <a:pt x="565403" y="2090585"/>
                      </a:lnTo>
                      <a:lnTo>
                        <a:pt x="560951" y="2093313"/>
                      </a:lnTo>
                      <a:lnTo>
                        <a:pt x="565403" y="2096042"/>
                      </a:lnTo>
                      <a:lnTo>
                        <a:pt x="556499" y="2101500"/>
                      </a:lnTo>
                      <a:lnTo>
                        <a:pt x="552047" y="2106957"/>
                      </a:lnTo>
                      <a:lnTo>
                        <a:pt x="556499" y="2112415"/>
                      </a:lnTo>
                      <a:lnTo>
                        <a:pt x="547595" y="2123329"/>
                      </a:lnTo>
                      <a:lnTo>
                        <a:pt x="543143" y="2134244"/>
                      </a:lnTo>
                      <a:lnTo>
                        <a:pt x="540917" y="2134244"/>
                      </a:lnTo>
                      <a:lnTo>
                        <a:pt x="538691" y="2126058"/>
                      </a:lnTo>
                      <a:lnTo>
                        <a:pt x="538691" y="2123329"/>
                      </a:lnTo>
                      <a:lnTo>
                        <a:pt x="534239" y="2117872"/>
                      </a:lnTo>
                      <a:lnTo>
                        <a:pt x="523109" y="2117872"/>
                      </a:lnTo>
                      <a:lnTo>
                        <a:pt x="520883" y="2112415"/>
                      </a:lnTo>
                      <a:lnTo>
                        <a:pt x="514205" y="2115143"/>
                      </a:lnTo>
                      <a:lnTo>
                        <a:pt x="509753" y="2112415"/>
                      </a:lnTo>
                      <a:lnTo>
                        <a:pt x="503075" y="2117872"/>
                      </a:lnTo>
                      <a:lnTo>
                        <a:pt x="500849" y="2126058"/>
                      </a:lnTo>
                      <a:lnTo>
                        <a:pt x="496397" y="2126058"/>
                      </a:lnTo>
                      <a:lnTo>
                        <a:pt x="487493" y="2136973"/>
                      </a:lnTo>
                      <a:lnTo>
                        <a:pt x="485267" y="2136973"/>
                      </a:lnTo>
                      <a:lnTo>
                        <a:pt x="483041" y="2142431"/>
                      </a:lnTo>
                      <a:lnTo>
                        <a:pt x="480815" y="2142431"/>
                      </a:lnTo>
                      <a:lnTo>
                        <a:pt x="480815" y="2150617"/>
                      </a:lnTo>
                      <a:lnTo>
                        <a:pt x="474137" y="2153346"/>
                      </a:lnTo>
                      <a:lnTo>
                        <a:pt x="471911" y="2153346"/>
                      </a:lnTo>
                      <a:lnTo>
                        <a:pt x="471911" y="2147888"/>
                      </a:lnTo>
                      <a:lnTo>
                        <a:pt x="465233" y="2142431"/>
                      </a:lnTo>
                      <a:lnTo>
                        <a:pt x="456329" y="2142431"/>
                      </a:lnTo>
                      <a:lnTo>
                        <a:pt x="445199" y="2158803"/>
                      </a:lnTo>
                      <a:lnTo>
                        <a:pt x="445199" y="2164261"/>
                      </a:lnTo>
                      <a:lnTo>
                        <a:pt x="440747" y="2164261"/>
                      </a:lnTo>
                      <a:lnTo>
                        <a:pt x="440747" y="2191548"/>
                      </a:lnTo>
                      <a:lnTo>
                        <a:pt x="436295" y="2197006"/>
                      </a:lnTo>
                      <a:lnTo>
                        <a:pt x="436295" y="2205192"/>
                      </a:lnTo>
                      <a:lnTo>
                        <a:pt x="427391" y="2205192"/>
                      </a:lnTo>
                      <a:lnTo>
                        <a:pt x="418487" y="2216107"/>
                      </a:lnTo>
                      <a:lnTo>
                        <a:pt x="416261" y="2216107"/>
                      </a:lnTo>
                      <a:lnTo>
                        <a:pt x="416261" y="2205192"/>
                      </a:lnTo>
                      <a:lnTo>
                        <a:pt x="418487" y="2199734"/>
                      </a:lnTo>
                      <a:lnTo>
                        <a:pt x="420713" y="2205192"/>
                      </a:lnTo>
                      <a:lnTo>
                        <a:pt x="427391" y="2191548"/>
                      </a:lnTo>
                      <a:lnTo>
                        <a:pt x="429617" y="2194277"/>
                      </a:lnTo>
                      <a:lnTo>
                        <a:pt x="434069" y="2194277"/>
                      </a:lnTo>
                      <a:lnTo>
                        <a:pt x="434069" y="2191548"/>
                      </a:lnTo>
                      <a:lnTo>
                        <a:pt x="429617" y="2191548"/>
                      </a:lnTo>
                      <a:lnTo>
                        <a:pt x="427391" y="2191548"/>
                      </a:lnTo>
                      <a:lnTo>
                        <a:pt x="429617" y="2183362"/>
                      </a:lnTo>
                      <a:lnTo>
                        <a:pt x="425165" y="2186091"/>
                      </a:lnTo>
                      <a:lnTo>
                        <a:pt x="434069" y="2172447"/>
                      </a:lnTo>
                      <a:lnTo>
                        <a:pt x="427391" y="2175176"/>
                      </a:lnTo>
                      <a:lnTo>
                        <a:pt x="427391" y="2180633"/>
                      </a:lnTo>
                      <a:lnTo>
                        <a:pt x="420713" y="2180633"/>
                      </a:lnTo>
                      <a:lnTo>
                        <a:pt x="425165" y="2186091"/>
                      </a:lnTo>
                      <a:lnTo>
                        <a:pt x="420713" y="2191548"/>
                      </a:lnTo>
                      <a:lnTo>
                        <a:pt x="420713" y="2197006"/>
                      </a:lnTo>
                      <a:lnTo>
                        <a:pt x="418487" y="2194277"/>
                      </a:lnTo>
                      <a:lnTo>
                        <a:pt x="409583" y="2197006"/>
                      </a:lnTo>
                      <a:lnTo>
                        <a:pt x="411809" y="2169718"/>
                      </a:lnTo>
                      <a:lnTo>
                        <a:pt x="418487" y="2164261"/>
                      </a:lnTo>
                      <a:lnTo>
                        <a:pt x="418487" y="2158803"/>
                      </a:lnTo>
                      <a:lnTo>
                        <a:pt x="416261" y="2164261"/>
                      </a:lnTo>
                      <a:lnTo>
                        <a:pt x="409583" y="2169718"/>
                      </a:lnTo>
                      <a:lnTo>
                        <a:pt x="407357" y="2142431"/>
                      </a:lnTo>
                      <a:lnTo>
                        <a:pt x="409583" y="2139702"/>
                      </a:lnTo>
                      <a:lnTo>
                        <a:pt x="411809" y="2136973"/>
                      </a:lnTo>
                      <a:lnTo>
                        <a:pt x="411809" y="2123329"/>
                      </a:lnTo>
                      <a:lnTo>
                        <a:pt x="420713" y="2117872"/>
                      </a:lnTo>
                      <a:lnTo>
                        <a:pt x="425165" y="2123329"/>
                      </a:lnTo>
                      <a:lnTo>
                        <a:pt x="427391" y="2123329"/>
                      </a:lnTo>
                      <a:lnTo>
                        <a:pt x="429617" y="2123329"/>
                      </a:lnTo>
                      <a:lnTo>
                        <a:pt x="434069" y="2126058"/>
                      </a:lnTo>
                      <a:lnTo>
                        <a:pt x="434069" y="2123329"/>
                      </a:lnTo>
                      <a:lnTo>
                        <a:pt x="438521" y="2117872"/>
                      </a:lnTo>
                      <a:lnTo>
                        <a:pt x="445199" y="2123329"/>
                      </a:lnTo>
                      <a:lnTo>
                        <a:pt x="445199" y="2117872"/>
                      </a:lnTo>
                      <a:lnTo>
                        <a:pt x="438521" y="2115143"/>
                      </a:lnTo>
                      <a:lnTo>
                        <a:pt x="438521" y="2112415"/>
                      </a:lnTo>
                      <a:lnTo>
                        <a:pt x="447425" y="2115143"/>
                      </a:lnTo>
                      <a:lnTo>
                        <a:pt x="447425" y="2112415"/>
                      </a:lnTo>
                      <a:lnTo>
                        <a:pt x="447425" y="2106957"/>
                      </a:lnTo>
                      <a:lnTo>
                        <a:pt x="447425" y="2104228"/>
                      </a:lnTo>
                      <a:lnTo>
                        <a:pt x="445199" y="2106957"/>
                      </a:lnTo>
                      <a:lnTo>
                        <a:pt x="440747" y="2106957"/>
                      </a:lnTo>
                      <a:lnTo>
                        <a:pt x="440747" y="2112415"/>
                      </a:lnTo>
                      <a:lnTo>
                        <a:pt x="438521" y="2112415"/>
                      </a:lnTo>
                      <a:lnTo>
                        <a:pt x="436295" y="2112415"/>
                      </a:lnTo>
                      <a:lnTo>
                        <a:pt x="436295" y="2117872"/>
                      </a:lnTo>
                      <a:lnTo>
                        <a:pt x="434069" y="2117872"/>
                      </a:lnTo>
                      <a:lnTo>
                        <a:pt x="427391" y="2123329"/>
                      </a:lnTo>
                      <a:lnTo>
                        <a:pt x="425165" y="2115143"/>
                      </a:lnTo>
                      <a:lnTo>
                        <a:pt x="418487" y="2117872"/>
                      </a:lnTo>
                      <a:lnTo>
                        <a:pt x="420713" y="2104228"/>
                      </a:lnTo>
                      <a:lnTo>
                        <a:pt x="416261" y="2096042"/>
                      </a:lnTo>
                      <a:lnTo>
                        <a:pt x="420713" y="2093313"/>
                      </a:lnTo>
                      <a:lnTo>
                        <a:pt x="425165" y="2076941"/>
                      </a:lnTo>
                      <a:lnTo>
                        <a:pt x="436295" y="2057840"/>
                      </a:lnTo>
                      <a:lnTo>
                        <a:pt x="427391" y="2066026"/>
                      </a:lnTo>
                      <a:lnTo>
                        <a:pt x="425165" y="2076941"/>
                      </a:lnTo>
                      <a:lnTo>
                        <a:pt x="418487" y="2085127"/>
                      </a:lnTo>
                      <a:lnTo>
                        <a:pt x="420713" y="2090585"/>
                      </a:lnTo>
                      <a:lnTo>
                        <a:pt x="416261" y="2093313"/>
                      </a:lnTo>
                      <a:lnTo>
                        <a:pt x="411809" y="2101500"/>
                      </a:lnTo>
                      <a:lnTo>
                        <a:pt x="409583" y="2093313"/>
                      </a:lnTo>
                      <a:lnTo>
                        <a:pt x="406615" y="2092101"/>
                      </a:lnTo>
                      <a:lnTo>
                        <a:pt x="401894" y="2084383"/>
                      </a:lnTo>
                      <a:lnTo>
                        <a:pt x="400679" y="2076941"/>
                      </a:lnTo>
                      <a:lnTo>
                        <a:pt x="400679" y="2082398"/>
                      </a:lnTo>
                      <a:lnTo>
                        <a:pt x="401894" y="2084383"/>
                      </a:lnTo>
                      <a:lnTo>
                        <a:pt x="402905" y="2090585"/>
                      </a:lnTo>
                      <a:lnTo>
                        <a:pt x="406615" y="2092101"/>
                      </a:lnTo>
                      <a:lnTo>
                        <a:pt x="407357" y="2093313"/>
                      </a:lnTo>
                      <a:lnTo>
                        <a:pt x="398453" y="2093313"/>
                      </a:lnTo>
                      <a:lnTo>
                        <a:pt x="407357" y="2096042"/>
                      </a:lnTo>
                      <a:lnTo>
                        <a:pt x="409583" y="2101500"/>
                      </a:lnTo>
                      <a:lnTo>
                        <a:pt x="409583" y="2104228"/>
                      </a:lnTo>
                      <a:lnTo>
                        <a:pt x="416261" y="2101500"/>
                      </a:lnTo>
                      <a:lnTo>
                        <a:pt x="418487" y="2104228"/>
                      </a:lnTo>
                      <a:lnTo>
                        <a:pt x="411809" y="2106957"/>
                      </a:lnTo>
                      <a:lnTo>
                        <a:pt x="416261" y="2117872"/>
                      </a:lnTo>
                      <a:lnTo>
                        <a:pt x="409583" y="2123329"/>
                      </a:lnTo>
                      <a:lnTo>
                        <a:pt x="409583" y="2115143"/>
                      </a:lnTo>
                      <a:lnTo>
                        <a:pt x="402905" y="2115143"/>
                      </a:lnTo>
                      <a:lnTo>
                        <a:pt x="409583" y="2123329"/>
                      </a:lnTo>
                      <a:lnTo>
                        <a:pt x="409583" y="2136973"/>
                      </a:lnTo>
                      <a:lnTo>
                        <a:pt x="407357" y="2134244"/>
                      </a:lnTo>
                      <a:lnTo>
                        <a:pt x="402905" y="2134244"/>
                      </a:lnTo>
                      <a:lnTo>
                        <a:pt x="407357" y="2136973"/>
                      </a:lnTo>
                      <a:lnTo>
                        <a:pt x="400679" y="2142431"/>
                      </a:lnTo>
                      <a:lnTo>
                        <a:pt x="398453" y="2142431"/>
                      </a:lnTo>
                      <a:lnTo>
                        <a:pt x="391775" y="2153346"/>
                      </a:lnTo>
                      <a:lnTo>
                        <a:pt x="391775" y="2147888"/>
                      </a:lnTo>
                      <a:lnTo>
                        <a:pt x="389549" y="2142431"/>
                      </a:lnTo>
                      <a:lnTo>
                        <a:pt x="389549" y="2136973"/>
                      </a:lnTo>
                      <a:lnTo>
                        <a:pt x="387323" y="2139702"/>
                      </a:lnTo>
                      <a:lnTo>
                        <a:pt x="373967" y="2136973"/>
                      </a:lnTo>
                      <a:lnTo>
                        <a:pt x="371741" y="2134244"/>
                      </a:lnTo>
                      <a:lnTo>
                        <a:pt x="369515" y="2134244"/>
                      </a:lnTo>
                      <a:lnTo>
                        <a:pt x="371741" y="2136973"/>
                      </a:lnTo>
                      <a:lnTo>
                        <a:pt x="373967" y="2136973"/>
                      </a:lnTo>
                      <a:lnTo>
                        <a:pt x="382871" y="2139702"/>
                      </a:lnTo>
                      <a:lnTo>
                        <a:pt x="382871" y="2147888"/>
                      </a:lnTo>
                      <a:lnTo>
                        <a:pt x="391775" y="2158803"/>
                      </a:lnTo>
                      <a:lnTo>
                        <a:pt x="394001" y="2169718"/>
                      </a:lnTo>
                      <a:lnTo>
                        <a:pt x="390662" y="2171765"/>
                      </a:lnTo>
                      <a:lnTo>
                        <a:pt x="387323" y="2169718"/>
                      </a:lnTo>
                      <a:lnTo>
                        <a:pt x="380645" y="2164261"/>
                      </a:lnTo>
                      <a:lnTo>
                        <a:pt x="389549" y="2172447"/>
                      </a:lnTo>
                      <a:lnTo>
                        <a:pt x="390662" y="2171765"/>
                      </a:lnTo>
                      <a:lnTo>
                        <a:pt x="391775" y="2172447"/>
                      </a:lnTo>
                      <a:lnTo>
                        <a:pt x="394001" y="2172447"/>
                      </a:lnTo>
                      <a:lnTo>
                        <a:pt x="400679" y="2175176"/>
                      </a:lnTo>
                      <a:lnTo>
                        <a:pt x="391775" y="2191548"/>
                      </a:lnTo>
                      <a:lnTo>
                        <a:pt x="382871" y="2191548"/>
                      </a:lnTo>
                      <a:lnTo>
                        <a:pt x="380645" y="2183362"/>
                      </a:lnTo>
                      <a:lnTo>
                        <a:pt x="373967" y="2183362"/>
                      </a:lnTo>
                      <a:lnTo>
                        <a:pt x="371741" y="2180633"/>
                      </a:lnTo>
                      <a:lnTo>
                        <a:pt x="371741" y="2183362"/>
                      </a:lnTo>
                      <a:lnTo>
                        <a:pt x="365063" y="2180633"/>
                      </a:lnTo>
                      <a:lnTo>
                        <a:pt x="369515" y="2183362"/>
                      </a:lnTo>
                      <a:lnTo>
                        <a:pt x="365063" y="2183362"/>
                      </a:lnTo>
                      <a:lnTo>
                        <a:pt x="373967" y="2186091"/>
                      </a:lnTo>
                      <a:lnTo>
                        <a:pt x="378419" y="2186091"/>
                      </a:lnTo>
                      <a:lnTo>
                        <a:pt x="380645" y="2191548"/>
                      </a:lnTo>
                      <a:lnTo>
                        <a:pt x="382871" y="2194277"/>
                      </a:lnTo>
                      <a:lnTo>
                        <a:pt x="387323" y="2199734"/>
                      </a:lnTo>
                      <a:lnTo>
                        <a:pt x="389549" y="2199734"/>
                      </a:lnTo>
                      <a:lnTo>
                        <a:pt x="391775" y="2194277"/>
                      </a:lnTo>
                      <a:lnTo>
                        <a:pt x="391775" y="2197006"/>
                      </a:lnTo>
                      <a:lnTo>
                        <a:pt x="394001" y="2197006"/>
                      </a:lnTo>
                      <a:lnTo>
                        <a:pt x="400679" y="2210649"/>
                      </a:lnTo>
                      <a:lnTo>
                        <a:pt x="391775" y="2205192"/>
                      </a:lnTo>
                      <a:lnTo>
                        <a:pt x="382871" y="2210649"/>
                      </a:lnTo>
                      <a:lnTo>
                        <a:pt x="380645" y="2216107"/>
                      </a:lnTo>
                      <a:lnTo>
                        <a:pt x="380645" y="2218835"/>
                      </a:lnTo>
                      <a:lnTo>
                        <a:pt x="369515" y="2229750"/>
                      </a:lnTo>
                      <a:lnTo>
                        <a:pt x="371741" y="2229750"/>
                      </a:lnTo>
                      <a:lnTo>
                        <a:pt x="369515" y="2240665"/>
                      </a:lnTo>
                      <a:lnTo>
                        <a:pt x="373967" y="2248852"/>
                      </a:lnTo>
                      <a:lnTo>
                        <a:pt x="365063" y="2257038"/>
                      </a:lnTo>
                      <a:lnTo>
                        <a:pt x="356159" y="2251580"/>
                      </a:lnTo>
                      <a:lnTo>
                        <a:pt x="351707" y="2257038"/>
                      </a:lnTo>
                      <a:lnTo>
                        <a:pt x="340577" y="2254309"/>
                      </a:lnTo>
                      <a:lnTo>
                        <a:pt x="342803" y="2251580"/>
                      </a:lnTo>
                      <a:lnTo>
                        <a:pt x="349481" y="2243394"/>
                      </a:lnTo>
                      <a:lnTo>
                        <a:pt x="342803" y="2243394"/>
                      </a:lnTo>
                      <a:lnTo>
                        <a:pt x="340577" y="2251580"/>
                      </a:lnTo>
                      <a:lnTo>
                        <a:pt x="340577" y="2254309"/>
                      </a:lnTo>
                      <a:lnTo>
                        <a:pt x="336125" y="2257038"/>
                      </a:lnTo>
                      <a:lnTo>
                        <a:pt x="327221" y="2257038"/>
                      </a:lnTo>
                      <a:lnTo>
                        <a:pt x="331673" y="2248852"/>
                      </a:lnTo>
                      <a:lnTo>
                        <a:pt x="324995" y="2240665"/>
                      </a:lnTo>
                      <a:lnTo>
                        <a:pt x="327221" y="2248852"/>
                      </a:lnTo>
                      <a:lnTo>
                        <a:pt x="324995" y="2251580"/>
                      </a:lnTo>
                      <a:lnTo>
                        <a:pt x="322769" y="2248852"/>
                      </a:lnTo>
                      <a:lnTo>
                        <a:pt x="324995" y="2254309"/>
                      </a:lnTo>
                      <a:lnTo>
                        <a:pt x="327221" y="2262495"/>
                      </a:lnTo>
                      <a:lnTo>
                        <a:pt x="318317" y="2265224"/>
                      </a:lnTo>
                      <a:lnTo>
                        <a:pt x="316091" y="2265224"/>
                      </a:lnTo>
                      <a:lnTo>
                        <a:pt x="309413" y="2265224"/>
                      </a:lnTo>
                      <a:lnTo>
                        <a:pt x="313865" y="2267953"/>
                      </a:lnTo>
                      <a:lnTo>
                        <a:pt x="309413" y="2273410"/>
                      </a:lnTo>
                      <a:lnTo>
                        <a:pt x="313865" y="2267953"/>
                      </a:lnTo>
                      <a:lnTo>
                        <a:pt x="313865" y="2267953"/>
                      </a:lnTo>
                      <a:lnTo>
                        <a:pt x="316091" y="2265224"/>
                      </a:lnTo>
                      <a:lnTo>
                        <a:pt x="316091" y="2273410"/>
                      </a:lnTo>
                      <a:lnTo>
                        <a:pt x="318317" y="2267953"/>
                      </a:lnTo>
                      <a:lnTo>
                        <a:pt x="331673" y="2262495"/>
                      </a:lnTo>
                      <a:lnTo>
                        <a:pt x="336125" y="2273410"/>
                      </a:lnTo>
                      <a:lnTo>
                        <a:pt x="333899" y="2262495"/>
                      </a:lnTo>
                      <a:lnTo>
                        <a:pt x="345029" y="2262495"/>
                      </a:lnTo>
                      <a:lnTo>
                        <a:pt x="342803" y="2265224"/>
                      </a:lnTo>
                      <a:lnTo>
                        <a:pt x="351707" y="2262495"/>
                      </a:lnTo>
                      <a:lnTo>
                        <a:pt x="360611" y="2265224"/>
                      </a:lnTo>
                      <a:lnTo>
                        <a:pt x="369515" y="2267953"/>
                      </a:lnTo>
                      <a:lnTo>
                        <a:pt x="362837" y="2267953"/>
                      </a:lnTo>
                      <a:lnTo>
                        <a:pt x="353933" y="2276139"/>
                      </a:lnTo>
                      <a:lnTo>
                        <a:pt x="362837" y="2273410"/>
                      </a:lnTo>
                      <a:lnTo>
                        <a:pt x="371741" y="2273410"/>
                      </a:lnTo>
                      <a:lnTo>
                        <a:pt x="373967" y="2276139"/>
                      </a:lnTo>
                      <a:lnTo>
                        <a:pt x="378419" y="2276139"/>
                      </a:lnTo>
                      <a:lnTo>
                        <a:pt x="373967" y="2295240"/>
                      </a:lnTo>
                      <a:lnTo>
                        <a:pt x="382871" y="2295240"/>
                      </a:lnTo>
                      <a:lnTo>
                        <a:pt x="387323" y="2300698"/>
                      </a:lnTo>
                      <a:lnTo>
                        <a:pt x="382871" y="2308884"/>
                      </a:lnTo>
                      <a:lnTo>
                        <a:pt x="387323" y="2311613"/>
                      </a:lnTo>
                      <a:lnTo>
                        <a:pt x="382871" y="2314341"/>
                      </a:lnTo>
                      <a:lnTo>
                        <a:pt x="380645" y="2330714"/>
                      </a:lnTo>
                      <a:lnTo>
                        <a:pt x="369515" y="2333443"/>
                      </a:lnTo>
                      <a:lnTo>
                        <a:pt x="362837" y="2341629"/>
                      </a:lnTo>
                      <a:lnTo>
                        <a:pt x="365063" y="2352544"/>
                      </a:lnTo>
                      <a:lnTo>
                        <a:pt x="362837" y="2352544"/>
                      </a:lnTo>
                      <a:lnTo>
                        <a:pt x="360611" y="2366188"/>
                      </a:lnTo>
                      <a:lnTo>
                        <a:pt x="353933" y="2366188"/>
                      </a:lnTo>
                      <a:lnTo>
                        <a:pt x="349481" y="2358001"/>
                      </a:lnTo>
                      <a:lnTo>
                        <a:pt x="342803" y="2358001"/>
                      </a:lnTo>
                      <a:lnTo>
                        <a:pt x="342803" y="2363459"/>
                      </a:lnTo>
                      <a:lnTo>
                        <a:pt x="340577" y="2358001"/>
                      </a:lnTo>
                      <a:lnTo>
                        <a:pt x="327221" y="2358001"/>
                      </a:lnTo>
                      <a:lnTo>
                        <a:pt x="322769" y="2363459"/>
                      </a:lnTo>
                      <a:lnTo>
                        <a:pt x="318317" y="2368916"/>
                      </a:lnTo>
                      <a:lnTo>
                        <a:pt x="318317" y="2377103"/>
                      </a:lnTo>
                      <a:lnTo>
                        <a:pt x="313865" y="2382560"/>
                      </a:lnTo>
                      <a:lnTo>
                        <a:pt x="313865" y="2388017"/>
                      </a:lnTo>
                      <a:lnTo>
                        <a:pt x="309413" y="2390746"/>
                      </a:lnTo>
                      <a:lnTo>
                        <a:pt x="307187" y="2398932"/>
                      </a:lnTo>
                      <a:lnTo>
                        <a:pt x="309413" y="2404390"/>
                      </a:lnTo>
                      <a:lnTo>
                        <a:pt x="307187" y="2409847"/>
                      </a:lnTo>
                      <a:lnTo>
                        <a:pt x="302735" y="2409847"/>
                      </a:lnTo>
                      <a:lnTo>
                        <a:pt x="302735" y="2412576"/>
                      </a:lnTo>
                      <a:lnTo>
                        <a:pt x="289380" y="2412576"/>
                      </a:lnTo>
                      <a:lnTo>
                        <a:pt x="289380" y="2398932"/>
                      </a:lnTo>
                      <a:lnTo>
                        <a:pt x="280476" y="2393475"/>
                      </a:lnTo>
                      <a:lnTo>
                        <a:pt x="271572" y="2393475"/>
                      </a:lnTo>
                      <a:lnTo>
                        <a:pt x="271572" y="2388017"/>
                      </a:lnTo>
                      <a:lnTo>
                        <a:pt x="276024" y="2382560"/>
                      </a:lnTo>
                      <a:lnTo>
                        <a:pt x="269346" y="2377103"/>
                      </a:lnTo>
                      <a:lnTo>
                        <a:pt x="271572" y="2371645"/>
                      </a:lnTo>
                      <a:lnTo>
                        <a:pt x="269346" y="2368916"/>
                      </a:lnTo>
                      <a:lnTo>
                        <a:pt x="262668" y="2366188"/>
                      </a:lnTo>
                      <a:lnTo>
                        <a:pt x="260442" y="2358001"/>
                      </a:lnTo>
                      <a:lnTo>
                        <a:pt x="267120" y="2352544"/>
                      </a:lnTo>
                      <a:lnTo>
                        <a:pt x="267120" y="2347086"/>
                      </a:lnTo>
                      <a:lnTo>
                        <a:pt x="269346" y="2341629"/>
                      </a:lnTo>
                      <a:lnTo>
                        <a:pt x="262668" y="2330714"/>
                      </a:lnTo>
                      <a:lnTo>
                        <a:pt x="267120" y="2325256"/>
                      </a:lnTo>
                      <a:lnTo>
                        <a:pt x="262668" y="2325256"/>
                      </a:lnTo>
                      <a:lnTo>
                        <a:pt x="260442" y="2319799"/>
                      </a:lnTo>
                      <a:lnTo>
                        <a:pt x="255990" y="2314341"/>
                      </a:lnTo>
                      <a:lnTo>
                        <a:pt x="258216" y="2308884"/>
                      </a:lnTo>
                      <a:lnTo>
                        <a:pt x="247086" y="2284325"/>
                      </a:lnTo>
                      <a:lnTo>
                        <a:pt x="242634" y="2278868"/>
                      </a:lnTo>
                      <a:lnTo>
                        <a:pt x="238182" y="2273410"/>
                      </a:lnTo>
                      <a:lnTo>
                        <a:pt x="233730" y="2273410"/>
                      </a:lnTo>
                      <a:lnTo>
                        <a:pt x="238182" y="2267953"/>
                      </a:lnTo>
                      <a:lnTo>
                        <a:pt x="233730" y="2267953"/>
                      </a:lnTo>
                      <a:lnTo>
                        <a:pt x="229278" y="2265224"/>
                      </a:lnTo>
                      <a:lnTo>
                        <a:pt x="224826" y="2257038"/>
                      </a:lnTo>
                      <a:lnTo>
                        <a:pt x="213696" y="2257038"/>
                      </a:lnTo>
                      <a:lnTo>
                        <a:pt x="209244" y="2262495"/>
                      </a:lnTo>
                      <a:lnTo>
                        <a:pt x="209244" y="2254309"/>
                      </a:lnTo>
                      <a:lnTo>
                        <a:pt x="204792" y="2257038"/>
                      </a:lnTo>
                      <a:lnTo>
                        <a:pt x="202566" y="2251580"/>
                      </a:lnTo>
                      <a:lnTo>
                        <a:pt x="193662" y="2243394"/>
                      </a:lnTo>
                      <a:lnTo>
                        <a:pt x="191436" y="2248852"/>
                      </a:lnTo>
                      <a:lnTo>
                        <a:pt x="182532" y="2243394"/>
                      </a:lnTo>
                      <a:lnTo>
                        <a:pt x="178080" y="2243394"/>
                      </a:lnTo>
                      <a:lnTo>
                        <a:pt x="178080" y="2248852"/>
                      </a:lnTo>
                      <a:lnTo>
                        <a:pt x="175854" y="2248852"/>
                      </a:lnTo>
                      <a:lnTo>
                        <a:pt x="169176" y="2251580"/>
                      </a:lnTo>
                      <a:lnTo>
                        <a:pt x="173628" y="2243394"/>
                      </a:lnTo>
                      <a:lnTo>
                        <a:pt x="164724" y="2232479"/>
                      </a:lnTo>
                      <a:lnTo>
                        <a:pt x="162498" y="2232479"/>
                      </a:lnTo>
                      <a:lnTo>
                        <a:pt x="153594" y="2218835"/>
                      </a:lnTo>
                      <a:lnTo>
                        <a:pt x="146916" y="2221564"/>
                      </a:lnTo>
                      <a:lnTo>
                        <a:pt x="140238" y="2216107"/>
                      </a:lnTo>
                      <a:lnTo>
                        <a:pt x="131334" y="2210649"/>
                      </a:lnTo>
                      <a:lnTo>
                        <a:pt x="120204" y="2216107"/>
                      </a:lnTo>
                      <a:lnTo>
                        <a:pt x="115752" y="2216107"/>
                      </a:lnTo>
                      <a:lnTo>
                        <a:pt x="111300" y="2218835"/>
                      </a:lnTo>
                      <a:lnTo>
                        <a:pt x="111300" y="2221564"/>
                      </a:lnTo>
                      <a:lnTo>
                        <a:pt x="115752" y="2221564"/>
                      </a:lnTo>
                      <a:lnTo>
                        <a:pt x="111300" y="2229750"/>
                      </a:lnTo>
                      <a:lnTo>
                        <a:pt x="109074" y="2229750"/>
                      </a:lnTo>
                      <a:lnTo>
                        <a:pt x="100170" y="2237937"/>
                      </a:lnTo>
                      <a:lnTo>
                        <a:pt x="100170" y="2240665"/>
                      </a:lnTo>
                      <a:lnTo>
                        <a:pt x="102396" y="2240665"/>
                      </a:lnTo>
                      <a:lnTo>
                        <a:pt x="109074" y="2257038"/>
                      </a:lnTo>
                      <a:lnTo>
                        <a:pt x="106848" y="2262495"/>
                      </a:lnTo>
                      <a:lnTo>
                        <a:pt x="106848" y="2273410"/>
                      </a:lnTo>
                      <a:lnTo>
                        <a:pt x="97944" y="2287054"/>
                      </a:lnTo>
                      <a:lnTo>
                        <a:pt x="93492" y="2287054"/>
                      </a:lnTo>
                      <a:lnTo>
                        <a:pt x="91266" y="2284325"/>
                      </a:lnTo>
                      <a:lnTo>
                        <a:pt x="91266" y="2289783"/>
                      </a:lnTo>
                      <a:lnTo>
                        <a:pt x="82362" y="2297969"/>
                      </a:lnTo>
                      <a:lnTo>
                        <a:pt x="77910" y="2295240"/>
                      </a:lnTo>
                      <a:lnTo>
                        <a:pt x="73458" y="2297969"/>
                      </a:lnTo>
                      <a:lnTo>
                        <a:pt x="71232" y="2295240"/>
                      </a:lnTo>
                      <a:lnTo>
                        <a:pt x="64554" y="2297969"/>
                      </a:lnTo>
                      <a:lnTo>
                        <a:pt x="55650" y="2297969"/>
                      </a:lnTo>
                      <a:lnTo>
                        <a:pt x="51198" y="2297969"/>
                      </a:lnTo>
                      <a:lnTo>
                        <a:pt x="51198" y="2300698"/>
                      </a:lnTo>
                      <a:lnTo>
                        <a:pt x="46746" y="2300698"/>
                      </a:lnTo>
                      <a:lnTo>
                        <a:pt x="46746" y="2308884"/>
                      </a:lnTo>
                      <a:lnTo>
                        <a:pt x="42294" y="2300698"/>
                      </a:lnTo>
                      <a:lnTo>
                        <a:pt x="37842" y="2306155"/>
                      </a:lnTo>
                      <a:lnTo>
                        <a:pt x="35616" y="2308884"/>
                      </a:lnTo>
                      <a:lnTo>
                        <a:pt x="24486" y="2308884"/>
                      </a:lnTo>
                      <a:lnTo>
                        <a:pt x="24486" y="2311613"/>
                      </a:lnTo>
                      <a:lnTo>
                        <a:pt x="17808" y="2308884"/>
                      </a:lnTo>
                      <a:lnTo>
                        <a:pt x="17808" y="2306155"/>
                      </a:lnTo>
                      <a:lnTo>
                        <a:pt x="15582" y="2300698"/>
                      </a:lnTo>
                      <a:lnTo>
                        <a:pt x="15582" y="2297969"/>
                      </a:lnTo>
                      <a:lnTo>
                        <a:pt x="13356" y="2295240"/>
                      </a:lnTo>
                      <a:lnTo>
                        <a:pt x="15582" y="2289783"/>
                      </a:lnTo>
                      <a:lnTo>
                        <a:pt x="4452" y="2284325"/>
                      </a:lnTo>
                      <a:lnTo>
                        <a:pt x="0" y="2273410"/>
                      </a:lnTo>
                      <a:lnTo>
                        <a:pt x="4452" y="2267953"/>
                      </a:lnTo>
                      <a:lnTo>
                        <a:pt x="6678" y="2262495"/>
                      </a:lnTo>
                      <a:lnTo>
                        <a:pt x="15582" y="2257038"/>
                      </a:lnTo>
                      <a:lnTo>
                        <a:pt x="17808" y="2251580"/>
                      </a:lnTo>
                      <a:lnTo>
                        <a:pt x="13356" y="2240665"/>
                      </a:lnTo>
                      <a:lnTo>
                        <a:pt x="13356" y="2216107"/>
                      </a:lnTo>
                      <a:lnTo>
                        <a:pt x="6678" y="2207920"/>
                      </a:lnTo>
                      <a:lnTo>
                        <a:pt x="13356" y="2205192"/>
                      </a:lnTo>
                      <a:lnTo>
                        <a:pt x="8904" y="2197006"/>
                      </a:lnTo>
                      <a:lnTo>
                        <a:pt x="17808" y="2197006"/>
                      </a:lnTo>
                      <a:lnTo>
                        <a:pt x="17808" y="2183362"/>
                      </a:lnTo>
                      <a:lnTo>
                        <a:pt x="24486" y="2175176"/>
                      </a:lnTo>
                      <a:lnTo>
                        <a:pt x="33390" y="2169718"/>
                      </a:lnTo>
                      <a:lnTo>
                        <a:pt x="31164" y="2164261"/>
                      </a:lnTo>
                      <a:lnTo>
                        <a:pt x="37842" y="2169718"/>
                      </a:lnTo>
                      <a:lnTo>
                        <a:pt x="46746" y="2161532"/>
                      </a:lnTo>
                      <a:lnTo>
                        <a:pt x="55650" y="2164261"/>
                      </a:lnTo>
                      <a:lnTo>
                        <a:pt x="62328" y="2158803"/>
                      </a:lnTo>
                      <a:lnTo>
                        <a:pt x="62328" y="2153346"/>
                      </a:lnTo>
                      <a:lnTo>
                        <a:pt x="64554" y="2150617"/>
                      </a:lnTo>
                      <a:lnTo>
                        <a:pt x="71232" y="2150617"/>
                      </a:lnTo>
                      <a:lnTo>
                        <a:pt x="69006" y="2147888"/>
                      </a:lnTo>
                      <a:lnTo>
                        <a:pt x="76638" y="2140872"/>
                      </a:lnTo>
                      <a:lnTo>
                        <a:pt x="77910" y="2142431"/>
                      </a:lnTo>
                      <a:lnTo>
                        <a:pt x="80136" y="2142431"/>
                      </a:lnTo>
                      <a:lnTo>
                        <a:pt x="80136" y="2139702"/>
                      </a:lnTo>
                      <a:lnTo>
                        <a:pt x="82362" y="2139702"/>
                      </a:lnTo>
                      <a:lnTo>
                        <a:pt x="82362" y="2136973"/>
                      </a:lnTo>
                      <a:lnTo>
                        <a:pt x="89040" y="2136973"/>
                      </a:lnTo>
                      <a:lnTo>
                        <a:pt x="89040" y="2128787"/>
                      </a:lnTo>
                      <a:lnTo>
                        <a:pt x="91266" y="2134244"/>
                      </a:lnTo>
                      <a:lnTo>
                        <a:pt x="93492" y="2128787"/>
                      </a:lnTo>
                      <a:lnTo>
                        <a:pt x="100170" y="2126058"/>
                      </a:lnTo>
                      <a:lnTo>
                        <a:pt x="102396" y="2123329"/>
                      </a:lnTo>
                      <a:lnTo>
                        <a:pt x="109074" y="2117872"/>
                      </a:lnTo>
                      <a:lnTo>
                        <a:pt x="111300" y="2115143"/>
                      </a:lnTo>
                      <a:lnTo>
                        <a:pt x="117978" y="2115143"/>
                      </a:lnTo>
                      <a:lnTo>
                        <a:pt x="124656" y="2115143"/>
                      </a:lnTo>
                      <a:lnTo>
                        <a:pt x="124656" y="2112415"/>
                      </a:lnTo>
                      <a:lnTo>
                        <a:pt x="126882" y="2115143"/>
                      </a:lnTo>
                      <a:lnTo>
                        <a:pt x="135786" y="2112415"/>
                      </a:lnTo>
                      <a:lnTo>
                        <a:pt x="138012" y="2115143"/>
                      </a:lnTo>
                      <a:lnTo>
                        <a:pt x="140238" y="2115143"/>
                      </a:lnTo>
                      <a:lnTo>
                        <a:pt x="144690" y="2115143"/>
                      </a:lnTo>
                      <a:lnTo>
                        <a:pt x="149142" y="2112415"/>
                      </a:lnTo>
                      <a:lnTo>
                        <a:pt x="146916" y="2117872"/>
                      </a:lnTo>
                      <a:lnTo>
                        <a:pt x="146916" y="2123329"/>
                      </a:lnTo>
                      <a:lnTo>
                        <a:pt x="153594" y="2126058"/>
                      </a:lnTo>
                      <a:lnTo>
                        <a:pt x="153594" y="2134244"/>
                      </a:lnTo>
                      <a:lnTo>
                        <a:pt x="164724" y="2139702"/>
                      </a:lnTo>
                      <a:lnTo>
                        <a:pt x="169176" y="2142431"/>
                      </a:lnTo>
                      <a:lnTo>
                        <a:pt x="173628" y="2150617"/>
                      </a:lnTo>
                      <a:lnTo>
                        <a:pt x="166950" y="2161532"/>
                      </a:lnTo>
                      <a:lnTo>
                        <a:pt x="169176" y="2161532"/>
                      </a:lnTo>
                      <a:lnTo>
                        <a:pt x="173628" y="2158803"/>
                      </a:lnTo>
                      <a:lnTo>
                        <a:pt x="173628" y="2153346"/>
                      </a:lnTo>
                      <a:lnTo>
                        <a:pt x="175854" y="2150617"/>
                      </a:lnTo>
                      <a:lnTo>
                        <a:pt x="173628" y="2147888"/>
                      </a:lnTo>
                      <a:lnTo>
                        <a:pt x="178080" y="2153346"/>
                      </a:lnTo>
                      <a:lnTo>
                        <a:pt x="178080" y="2147888"/>
                      </a:lnTo>
                      <a:lnTo>
                        <a:pt x="173628" y="2142431"/>
                      </a:lnTo>
                      <a:lnTo>
                        <a:pt x="182532" y="2128787"/>
                      </a:lnTo>
                      <a:lnTo>
                        <a:pt x="186984" y="2126058"/>
                      </a:lnTo>
                      <a:lnTo>
                        <a:pt x="200340" y="2104228"/>
                      </a:lnTo>
                      <a:lnTo>
                        <a:pt x="195888" y="2090585"/>
                      </a:lnTo>
                      <a:lnTo>
                        <a:pt x="202566" y="2093313"/>
                      </a:lnTo>
                      <a:lnTo>
                        <a:pt x="209244" y="2085127"/>
                      </a:lnTo>
                      <a:lnTo>
                        <a:pt x="209244" y="2096042"/>
                      </a:lnTo>
                      <a:lnTo>
                        <a:pt x="215922" y="2096042"/>
                      </a:lnTo>
                      <a:lnTo>
                        <a:pt x="220374" y="2093313"/>
                      </a:lnTo>
                      <a:lnTo>
                        <a:pt x="229278" y="2096042"/>
                      </a:lnTo>
                      <a:lnTo>
                        <a:pt x="233730" y="2090585"/>
                      </a:lnTo>
                      <a:lnTo>
                        <a:pt x="242634" y="2082398"/>
                      </a:lnTo>
                      <a:lnTo>
                        <a:pt x="247086" y="2076941"/>
                      </a:lnTo>
                      <a:lnTo>
                        <a:pt x="251538" y="2068755"/>
                      </a:lnTo>
                      <a:lnTo>
                        <a:pt x="255990" y="2071483"/>
                      </a:lnTo>
                      <a:lnTo>
                        <a:pt x="258216" y="2068755"/>
                      </a:lnTo>
                      <a:lnTo>
                        <a:pt x="260442" y="2068755"/>
                      </a:lnTo>
                      <a:lnTo>
                        <a:pt x="260442" y="2066026"/>
                      </a:lnTo>
                      <a:lnTo>
                        <a:pt x="267120" y="2057840"/>
                      </a:lnTo>
                      <a:lnTo>
                        <a:pt x="276024" y="2057840"/>
                      </a:lnTo>
                      <a:lnTo>
                        <a:pt x="276024" y="2049653"/>
                      </a:lnTo>
                      <a:lnTo>
                        <a:pt x="284928" y="2049653"/>
                      </a:lnTo>
                      <a:lnTo>
                        <a:pt x="287154" y="2044196"/>
                      </a:lnTo>
                      <a:lnTo>
                        <a:pt x="289380" y="2033281"/>
                      </a:lnTo>
                      <a:lnTo>
                        <a:pt x="293832" y="2025095"/>
                      </a:lnTo>
                      <a:lnTo>
                        <a:pt x="293832" y="2008722"/>
                      </a:lnTo>
                      <a:lnTo>
                        <a:pt x="302735" y="2003265"/>
                      </a:lnTo>
                      <a:lnTo>
                        <a:pt x="307187" y="2008722"/>
                      </a:lnTo>
                      <a:lnTo>
                        <a:pt x="309413" y="2003265"/>
                      </a:lnTo>
                      <a:lnTo>
                        <a:pt x="313865" y="2008722"/>
                      </a:lnTo>
                      <a:lnTo>
                        <a:pt x="316091" y="2003265"/>
                      </a:lnTo>
                      <a:lnTo>
                        <a:pt x="322769" y="1997807"/>
                      </a:lnTo>
                      <a:lnTo>
                        <a:pt x="318317" y="1997807"/>
                      </a:lnTo>
                      <a:lnTo>
                        <a:pt x="324995" y="1992350"/>
                      </a:lnTo>
                      <a:lnTo>
                        <a:pt x="324995" y="1986892"/>
                      </a:lnTo>
                      <a:lnTo>
                        <a:pt x="331673" y="1986892"/>
                      </a:lnTo>
                      <a:lnTo>
                        <a:pt x="336125" y="1981435"/>
                      </a:lnTo>
                      <a:lnTo>
                        <a:pt x="336125" y="1978706"/>
                      </a:lnTo>
                      <a:lnTo>
                        <a:pt x="342803" y="1978706"/>
                      </a:lnTo>
                      <a:lnTo>
                        <a:pt x="342803" y="1967791"/>
                      </a:lnTo>
                      <a:lnTo>
                        <a:pt x="349481" y="1945961"/>
                      </a:lnTo>
                      <a:lnTo>
                        <a:pt x="342803" y="1943233"/>
                      </a:lnTo>
                      <a:lnTo>
                        <a:pt x="345029" y="1940504"/>
                      </a:lnTo>
                      <a:lnTo>
                        <a:pt x="342803" y="1932318"/>
                      </a:lnTo>
                      <a:lnTo>
                        <a:pt x="349481" y="1932318"/>
                      </a:lnTo>
                      <a:lnTo>
                        <a:pt x="351707" y="1924131"/>
                      </a:lnTo>
                      <a:lnTo>
                        <a:pt x="345029" y="1918674"/>
                      </a:lnTo>
                      <a:lnTo>
                        <a:pt x="349481" y="1913216"/>
                      </a:lnTo>
                      <a:lnTo>
                        <a:pt x="353933" y="1918674"/>
                      </a:lnTo>
                      <a:lnTo>
                        <a:pt x="353933" y="1910488"/>
                      </a:lnTo>
                      <a:lnTo>
                        <a:pt x="360611" y="1918674"/>
                      </a:lnTo>
                      <a:lnTo>
                        <a:pt x="371741" y="1910488"/>
                      </a:lnTo>
                      <a:lnTo>
                        <a:pt x="373967" y="1913216"/>
                      </a:lnTo>
                      <a:lnTo>
                        <a:pt x="378419" y="1918674"/>
                      </a:lnTo>
                      <a:lnTo>
                        <a:pt x="378419" y="1913216"/>
                      </a:lnTo>
                      <a:lnTo>
                        <a:pt x="373967" y="1910488"/>
                      </a:lnTo>
                      <a:lnTo>
                        <a:pt x="362837" y="1907759"/>
                      </a:lnTo>
                      <a:lnTo>
                        <a:pt x="369515" y="1907759"/>
                      </a:lnTo>
                      <a:lnTo>
                        <a:pt x="373967" y="1907759"/>
                      </a:lnTo>
                      <a:lnTo>
                        <a:pt x="378419" y="1905030"/>
                      </a:lnTo>
                      <a:lnTo>
                        <a:pt x="378419" y="1894115"/>
                      </a:lnTo>
                      <a:lnTo>
                        <a:pt x="380645" y="1899573"/>
                      </a:lnTo>
                      <a:lnTo>
                        <a:pt x="382871" y="1899573"/>
                      </a:lnTo>
                      <a:lnTo>
                        <a:pt x="382871" y="1905030"/>
                      </a:lnTo>
                      <a:lnTo>
                        <a:pt x="389549" y="1905030"/>
                      </a:lnTo>
                      <a:lnTo>
                        <a:pt x="394001" y="1899573"/>
                      </a:lnTo>
                      <a:lnTo>
                        <a:pt x="394001" y="1896844"/>
                      </a:lnTo>
                      <a:lnTo>
                        <a:pt x="402905" y="1894115"/>
                      </a:lnTo>
                      <a:lnTo>
                        <a:pt x="411809" y="1872285"/>
                      </a:lnTo>
                      <a:lnTo>
                        <a:pt x="409583" y="1855913"/>
                      </a:lnTo>
                      <a:lnTo>
                        <a:pt x="411809" y="1855913"/>
                      </a:lnTo>
                      <a:lnTo>
                        <a:pt x="411809" y="1850455"/>
                      </a:lnTo>
                      <a:lnTo>
                        <a:pt x="418487" y="1850455"/>
                      </a:lnTo>
                      <a:lnTo>
                        <a:pt x="411809" y="1839540"/>
                      </a:lnTo>
                      <a:lnTo>
                        <a:pt x="416261" y="1836812"/>
                      </a:lnTo>
                      <a:lnTo>
                        <a:pt x="418487" y="1817710"/>
                      </a:lnTo>
                      <a:lnTo>
                        <a:pt x="409583" y="1814982"/>
                      </a:lnTo>
                      <a:lnTo>
                        <a:pt x="411809" y="1814982"/>
                      </a:lnTo>
                      <a:lnTo>
                        <a:pt x="411809" y="1806795"/>
                      </a:lnTo>
                      <a:lnTo>
                        <a:pt x="418487" y="1806795"/>
                      </a:lnTo>
                      <a:lnTo>
                        <a:pt x="418487" y="1798609"/>
                      </a:lnTo>
                      <a:lnTo>
                        <a:pt x="420713" y="1798609"/>
                      </a:lnTo>
                      <a:lnTo>
                        <a:pt x="420713" y="1795880"/>
                      </a:lnTo>
                      <a:lnTo>
                        <a:pt x="425165" y="1790423"/>
                      </a:lnTo>
                      <a:lnTo>
                        <a:pt x="420713" y="1790423"/>
                      </a:lnTo>
                      <a:lnTo>
                        <a:pt x="425165" y="1784965"/>
                      </a:lnTo>
                      <a:lnTo>
                        <a:pt x="420713" y="1784965"/>
                      </a:lnTo>
                      <a:lnTo>
                        <a:pt x="425165" y="1782237"/>
                      </a:lnTo>
                      <a:lnTo>
                        <a:pt x="425165" y="1779508"/>
                      </a:lnTo>
                      <a:lnTo>
                        <a:pt x="427391" y="1774051"/>
                      </a:lnTo>
                      <a:lnTo>
                        <a:pt x="425165" y="1768593"/>
                      </a:lnTo>
                      <a:lnTo>
                        <a:pt x="416261" y="1760407"/>
                      </a:lnTo>
                      <a:lnTo>
                        <a:pt x="418487" y="1757678"/>
                      </a:lnTo>
                      <a:lnTo>
                        <a:pt x="425165" y="1752221"/>
                      </a:lnTo>
                      <a:lnTo>
                        <a:pt x="429617" y="1760407"/>
                      </a:lnTo>
                      <a:lnTo>
                        <a:pt x="436295" y="1760407"/>
                      </a:lnTo>
                      <a:lnTo>
                        <a:pt x="438521" y="1768593"/>
                      </a:lnTo>
                      <a:lnTo>
                        <a:pt x="440747" y="1768593"/>
                      </a:lnTo>
                      <a:lnTo>
                        <a:pt x="440747" y="1763136"/>
                      </a:lnTo>
                      <a:lnTo>
                        <a:pt x="447425" y="1763136"/>
                      </a:lnTo>
                      <a:lnTo>
                        <a:pt x="454103" y="1763136"/>
                      </a:lnTo>
                      <a:lnTo>
                        <a:pt x="449651" y="1760407"/>
                      </a:lnTo>
                      <a:lnTo>
                        <a:pt x="454103" y="1757678"/>
                      </a:lnTo>
                      <a:lnTo>
                        <a:pt x="456329" y="1749492"/>
                      </a:lnTo>
                      <a:lnTo>
                        <a:pt x="465233" y="1744034"/>
                      </a:lnTo>
                      <a:lnTo>
                        <a:pt x="465233" y="1738577"/>
                      </a:lnTo>
                      <a:lnTo>
                        <a:pt x="467459" y="1735848"/>
                      </a:lnTo>
                      <a:lnTo>
                        <a:pt x="474137" y="1738577"/>
                      </a:lnTo>
                      <a:lnTo>
                        <a:pt x="467459" y="1749492"/>
                      </a:lnTo>
                      <a:lnTo>
                        <a:pt x="476363" y="1757678"/>
                      </a:lnTo>
                      <a:lnTo>
                        <a:pt x="476363" y="1763136"/>
                      </a:lnTo>
                      <a:lnTo>
                        <a:pt x="474137" y="1768593"/>
                      </a:lnTo>
                      <a:lnTo>
                        <a:pt x="476363" y="1774051"/>
                      </a:lnTo>
                      <a:lnTo>
                        <a:pt x="476363" y="1779508"/>
                      </a:lnTo>
                      <a:lnTo>
                        <a:pt x="480815" y="1782237"/>
                      </a:lnTo>
                      <a:lnTo>
                        <a:pt x="474137" y="1782237"/>
                      </a:lnTo>
                      <a:lnTo>
                        <a:pt x="476363" y="1784965"/>
                      </a:lnTo>
                      <a:lnTo>
                        <a:pt x="474137" y="1784965"/>
                      </a:lnTo>
                      <a:lnTo>
                        <a:pt x="474137" y="1789059"/>
                      </a:lnTo>
                      <a:lnTo>
                        <a:pt x="471911" y="1793152"/>
                      </a:lnTo>
                      <a:lnTo>
                        <a:pt x="474137" y="1798609"/>
                      </a:lnTo>
                      <a:lnTo>
                        <a:pt x="474137" y="1789059"/>
                      </a:lnTo>
                      <a:lnTo>
                        <a:pt x="476363" y="1784965"/>
                      </a:lnTo>
                      <a:lnTo>
                        <a:pt x="480815" y="1784965"/>
                      </a:lnTo>
                      <a:lnTo>
                        <a:pt x="480815" y="1782237"/>
                      </a:lnTo>
                      <a:lnTo>
                        <a:pt x="485267" y="1779508"/>
                      </a:lnTo>
                      <a:lnTo>
                        <a:pt x="496397" y="1784965"/>
                      </a:lnTo>
                      <a:lnTo>
                        <a:pt x="505301" y="1782237"/>
                      </a:lnTo>
                      <a:lnTo>
                        <a:pt x="523109" y="1784965"/>
                      </a:lnTo>
                      <a:lnTo>
                        <a:pt x="529787" y="1790423"/>
                      </a:lnTo>
                      <a:lnTo>
                        <a:pt x="527561" y="1782237"/>
                      </a:lnTo>
                      <a:lnTo>
                        <a:pt x="523109" y="1782237"/>
                      </a:lnTo>
                      <a:lnTo>
                        <a:pt x="520883" y="1774051"/>
                      </a:lnTo>
                      <a:lnTo>
                        <a:pt x="518657" y="1779508"/>
                      </a:lnTo>
                      <a:lnTo>
                        <a:pt x="514205" y="1774051"/>
                      </a:lnTo>
                      <a:lnTo>
                        <a:pt x="514205" y="1779508"/>
                      </a:lnTo>
                      <a:lnTo>
                        <a:pt x="503075" y="1774051"/>
                      </a:lnTo>
                      <a:lnTo>
                        <a:pt x="503075" y="1779508"/>
                      </a:lnTo>
                      <a:lnTo>
                        <a:pt x="496397" y="1782237"/>
                      </a:lnTo>
                      <a:lnTo>
                        <a:pt x="487493" y="1771322"/>
                      </a:lnTo>
                      <a:lnTo>
                        <a:pt x="487493" y="1768593"/>
                      </a:lnTo>
                      <a:lnTo>
                        <a:pt x="483041" y="1763136"/>
                      </a:lnTo>
                      <a:lnTo>
                        <a:pt x="483041" y="1746763"/>
                      </a:lnTo>
                      <a:lnTo>
                        <a:pt x="480815" y="1744034"/>
                      </a:lnTo>
                      <a:lnTo>
                        <a:pt x="485267" y="1733119"/>
                      </a:lnTo>
                      <a:lnTo>
                        <a:pt x="487493" y="1727662"/>
                      </a:lnTo>
                      <a:lnTo>
                        <a:pt x="487493" y="1724933"/>
                      </a:lnTo>
                      <a:lnTo>
                        <a:pt x="480815" y="1716747"/>
                      </a:lnTo>
                      <a:lnTo>
                        <a:pt x="480815" y="1714018"/>
                      </a:lnTo>
                      <a:lnTo>
                        <a:pt x="485267" y="1714018"/>
                      </a:lnTo>
                      <a:lnTo>
                        <a:pt x="485267" y="1711289"/>
                      </a:lnTo>
                      <a:lnTo>
                        <a:pt x="487493" y="1711289"/>
                      </a:lnTo>
                      <a:lnTo>
                        <a:pt x="487493" y="1714018"/>
                      </a:lnTo>
                      <a:lnTo>
                        <a:pt x="494171" y="1716747"/>
                      </a:lnTo>
                      <a:lnTo>
                        <a:pt x="494171" y="1722204"/>
                      </a:lnTo>
                      <a:lnTo>
                        <a:pt x="500849" y="1722204"/>
                      </a:lnTo>
                      <a:lnTo>
                        <a:pt x="509753" y="1724933"/>
                      </a:lnTo>
                      <a:lnTo>
                        <a:pt x="514205" y="1714018"/>
                      </a:lnTo>
                      <a:lnTo>
                        <a:pt x="518657" y="1711289"/>
                      </a:lnTo>
                      <a:lnTo>
                        <a:pt x="520883" y="1714018"/>
                      </a:lnTo>
                      <a:lnTo>
                        <a:pt x="529787" y="1705832"/>
                      </a:lnTo>
                      <a:lnTo>
                        <a:pt x="532013" y="1714018"/>
                      </a:lnTo>
                      <a:lnTo>
                        <a:pt x="534239" y="1711289"/>
                      </a:lnTo>
                      <a:lnTo>
                        <a:pt x="538691" y="1714018"/>
                      </a:lnTo>
                      <a:lnTo>
                        <a:pt x="538691" y="1711289"/>
                      </a:lnTo>
                      <a:lnTo>
                        <a:pt x="543143" y="1714018"/>
                      </a:lnTo>
                      <a:lnTo>
                        <a:pt x="543143" y="1711289"/>
                      </a:lnTo>
                      <a:lnTo>
                        <a:pt x="558725" y="1711289"/>
                      </a:lnTo>
                      <a:lnTo>
                        <a:pt x="560951" y="1703103"/>
                      </a:lnTo>
                      <a:lnTo>
                        <a:pt x="576533" y="1681273"/>
                      </a:lnTo>
                      <a:lnTo>
                        <a:pt x="572081" y="1675816"/>
                      </a:lnTo>
                      <a:lnTo>
                        <a:pt x="576533" y="1667630"/>
                      </a:lnTo>
                      <a:lnTo>
                        <a:pt x="580985" y="1648528"/>
                      </a:lnTo>
                      <a:lnTo>
                        <a:pt x="578759" y="1645800"/>
                      </a:lnTo>
                      <a:lnTo>
                        <a:pt x="585437" y="1632156"/>
                      </a:lnTo>
                      <a:lnTo>
                        <a:pt x="585437" y="1629427"/>
                      </a:lnTo>
                      <a:lnTo>
                        <a:pt x="589889" y="1629427"/>
                      </a:lnTo>
                      <a:lnTo>
                        <a:pt x="594341" y="1623970"/>
                      </a:lnTo>
                      <a:lnTo>
                        <a:pt x="589889" y="1623970"/>
                      </a:lnTo>
                      <a:lnTo>
                        <a:pt x="594341" y="1621241"/>
                      </a:lnTo>
                      <a:lnTo>
                        <a:pt x="596567" y="1629427"/>
                      </a:lnTo>
                      <a:lnTo>
                        <a:pt x="603245" y="1623970"/>
                      </a:lnTo>
                      <a:lnTo>
                        <a:pt x="603245" y="1621241"/>
                      </a:lnTo>
                      <a:lnTo>
                        <a:pt x="605471" y="1613055"/>
                      </a:lnTo>
                      <a:lnTo>
                        <a:pt x="607697" y="1613055"/>
                      </a:lnTo>
                      <a:lnTo>
                        <a:pt x="616601" y="1610326"/>
                      </a:lnTo>
                      <a:lnTo>
                        <a:pt x="616601" y="1607597"/>
                      </a:lnTo>
                      <a:lnTo>
                        <a:pt x="618827" y="1602140"/>
                      </a:lnTo>
                      <a:lnTo>
                        <a:pt x="632183" y="1602140"/>
                      </a:lnTo>
                      <a:lnTo>
                        <a:pt x="627731" y="1599411"/>
                      </a:lnTo>
                      <a:lnTo>
                        <a:pt x="632183" y="1591225"/>
                      </a:lnTo>
                      <a:lnTo>
                        <a:pt x="636635" y="1588496"/>
                      </a:lnTo>
                      <a:lnTo>
                        <a:pt x="636635" y="1585767"/>
                      </a:lnTo>
                      <a:lnTo>
                        <a:pt x="645539" y="1580310"/>
                      </a:lnTo>
                      <a:lnTo>
                        <a:pt x="645539" y="1572124"/>
                      </a:lnTo>
                      <a:lnTo>
                        <a:pt x="649991" y="1566666"/>
                      </a:lnTo>
                      <a:lnTo>
                        <a:pt x="645539" y="1553022"/>
                      </a:lnTo>
                      <a:lnTo>
                        <a:pt x="654443" y="1555751"/>
                      </a:lnTo>
                      <a:lnTo>
                        <a:pt x="658895" y="1553022"/>
                      </a:lnTo>
                      <a:lnTo>
                        <a:pt x="654443" y="1544836"/>
                      </a:lnTo>
                      <a:lnTo>
                        <a:pt x="658895" y="1544836"/>
                      </a:lnTo>
                      <a:lnTo>
                        <a:pt x="661121" y="1542107"/>
                      </a:lnTo>
                      <a:lnTo>
                        <a:pt x="665573" y="1542107"/>
                      </a:lnTo>
                      <a:lnTo>
                        <a:pt x="665573" y="1533921"/>
                      </a:lnTo>
                      <a:lnTo>
                        <a:pt x="672251" y="1528463"/>
                      </a:lnTo>
                      <a:lnTo>
                        <a:pt x="683381" y="1523006"/>
                      </a:lnTo>
                      <a:lnTo>
                        <a:pt x="701189" y="1509362"/>
                      </a:lnTo>
                      <a:lnTo>
                        <a:pt x="705641" y="1476617"/>
                      </a:lnTo>
                      <a:lnTo>
                        <a:pt x="705641" y="1462973"/>
                      </a:lnTo>
                      <a:lnTo>
                        <a:pt x="707867" y="1452058"/>
                      </a:lnTo>
                      <a:lnTo>
                        <a:pt x="710093" y="1457516"/>
                      </a:lnTo>
                      <a:lnTo>
                        <a:pt x="707867" y="1449330"/>
                      </a:lnTo>
                      <a:lnTo>
                        <a:pt x="707867" y="1446601"/>
                      </a:lnTo>
                      <a:lnTo>
                        <a:pt x="707867" y="1435686"/>
                      </a:lnTo>
                      <a:lnTo>
                        <a:pt x="707867" y="1405670"/>
                      </a:lnTo>
                      <a:lnTo>
                        <a:pt x="701189" y="1392026"/>
                      </a:lnTo>
                      <a:lnTo>
                        <a:pt x="705641" y="1383840"/>
                      </a:lnTo>
                      <a:lnTo>
                        <a:pt x="705641" y="1381111"/>
                      </a:lnTo>
                      <a:lnTo>
                        <a:pt x="705641" y="1372925"/>
                      </a:lnTo>
                      <a:lnTo>
                        <a:pt x="701189" y="1372925"/>
                      </a:lnTo>
                      <a:lnTo>
                        <a:pt x="705641" y="1367467"/>
                      </a:lnTo>
                      <a:lnTo>
                        <a:pt x="705641" y="1359281"/>
                      </a:lnTo>
                      <a:lnTo>
                        <a:pt x="712319" y="1348366"/>
                      </a:lnTo>
                      <a:lnTo>
                        <a:pt x="710093" y="1348366"/>
                      </a:lnTo>
                      <a:lnTo>
                        <a:pt x="716771" y="1345638"/>
                      </a:lnTo>
                      <a:lnTo>
                        <a:pt x="716771" y="1337451"/>
                      </a:lnTo>
                      <a:lnTo>
                        <a:pt x="712319" y="1331994"/>
                      </a:lnTo>
                      <a:lnTo>
                        <a:pt x="718997" y="1326536"/>
                      </a:lnTo>
                      <a:lnTo>
                        <a:pt x="716771" y="1315621"/>
                      </a:lnTo>
                      <a:lnTo>
                        <a:pt x="721223" y="1304706"/>
                      </a:lnTo>
                      <a:lnTo>
                        <a:pt x="725675" y="1301978"/>
                      </a:lnTo>
                      <a:lnTo>
                        <a:pt x="721223" y="1288334"/>
                      </a:lnTo>
                      <a:lnTo>
                        <a:pt x="727901" y="1280148"/>
                      </a:lnTo>
                      <a:lnTo>
                        <a:pt x="725675" y="1274690"/>
                      </a:lnTo>
                      <a:lnTo>
                        <a:pt x="727901" y="1266504"/>
                      </a:lnTo>
                      <a:lnTo>
                        <a:pt x="725675" y="1263775"/>
                      </a:lnTo>
                      <a:lnTo>
                        <a:pt x="727901" y="1258318"/>
                      </a:lnTo>
                      <a:lnTo>
                        <a:pt x="725675" y="1255589"/>
                      </a:lnTo>
                      <a:lnTo>
                        <a:pt x="727901" y="1252860"/>
                      </a:lnTo>
                      <a:lnTo>
                        <a:pt x="730127" y="1241945"/>
                      </a:lnTo>
                      <a:lnTo>
                        <a:pt x="734579" y="1241945"/>
                      </a:lnTo>
                      <a:lnTo>
                        <a:pt x="736805" y="1241945"/>
                      </a:lnTo>
                      <a:lnTo>
                        <a:pt x="745709" y="1244674"/>
                      </a:lnTo>
                      <a:lnTo>
                        <a:pt x="745709" y="1241945"/>
                      </a:lnTo>
                      <a:lnTo>
                        <a:pt x="763517" y="1241945"/>
                      </a:lnTo>
                      <a:lnTo>
                        <a:pt x="774647" y="1252860"/>
                      </a:lnTo>
                      <a:lnTo>
                        <a:pt x="785777" y="1252860"/>
                      </a:lnTo>
                      <a:lnTo>
                        <a:pt x="801359" y="1263775"/>
                      </a:lnTo>
                      <a:lnTo>
                        <a:pt x="805811" y="1274690"/>
                      </a:lnTo>
                      <a:lnTo>
                        <a:pt x="814715" y="1280148"/>
                      </a:lnTo>
                      <a:lnTo>
                        <a:pt x="832523" y="1280148"/>
                      </a:lnTo>
                      <a:lnTo>
                        <a:pt x="857009" y="1274690"/>
                      </a:lnTo>
                      <a:lnTo>
                        <a:pt x="885947" y="1228302"/>
                      </a:lnTo>
                      <a:lnTo>
                        <a:pt x="897077" y="1228302"/>
                      </a:lnTo>
                      <a:lnTo>
                        <a:pt x="897077" y="1222844"/>
                      </a:lnTo>
                      <a:lnTo>
                        <a:pt x="899303" y="1211929"/>
                      </a:lnTo>
                      <a:lnTo>
                        <a:pt x="905981" y="1198285"/>
                      </a:lnTo>
                      <a:lnTo>
                        <a:pt x="914885" y="1201014"/>
                      </a:lnTo>
                      <a:lnTo>
                        <a:pt x="912659" y="1209200"/>
                      </a:lnTo>
                      <a:lnTo>
                        <a:pt x="912659" y="1211929"/>
                      </a:lnTo>
                      <a:lnTo>
                        <a:pt x="917111" y="1209200"/>
                      </a:lnTo>
                      <a:lnTo>
                        <a:pt x="923789" y="1211929"/>
                      </a:lnTo>
                      <a:lnTo>
                        <a:pt x="923789" y="1220115"/>
                      </a:lnTo>
                      <a:lnTo>
                        <a:pt x="921563" y="1228302"/>
                      </a:lnTo>
                      <a:lnTo>
                        <a:pt x="917111" y="1233759"/>
                      </a:lnTo>
                      <a:lnTo>
                        <a:pt x="917111" y="1233759"/>
                      </a:lnTo>
                      <a:lnTo>
                        <a:pt x="917111" y="1233760"/>
                      </a:lnTo>
                      <a:lnTo>
                        <a:pt x="914885" y="1236488"/>
                      </a:lnTo>
                      <a:lnTo>
                        <a:pt x="914885" y="1241945"/>
                      </a:lnTo>
                      <a:lnTo>
                        <a:pt x="917111" y="1241945"/>
                      </a:lnTo>
                      <a:lnTo>
                        <a:pt x="914885" y="1255589"/>
                      </a:lnTo>
                      <a:lnTo>
                        <a:pt x="914885" y="1258318"/>
                      </a:lnTo>
                      <a:lnTo>
                        <a:pt x="917111" y="1247403"/>
                      </a:lnTo>
                      <a:lnTo>
                        <a:pt x="917111" y="1241945"/>
                      </a:lnTo>
                      <a:lnTo>
                        <a:pt x="917111" y="1233760"/>
                      </a:lnTo>
                      <a:lnTo>
                        <a:pt x="917111" y="1233759"/>
                      </a:lnTo>
                      <a:lnTo>
                        <a:pt x="926015" y="1231030"/>
                      </a:lnTo>
                      <a:lnTo>
                        <a:pt x="930467" y="1220115"/>
                      </a:lnTo>
                      <a:lnTo>
                        <a:pt x="930467" y="1198285"/>
                      </a:lnTo>
                      <a:lnTo>
                        <a:pt x="934919" y="1195557"/>
                      </a:lnTo>
                      <a:lnTo>
                        <a:pt x="941597" y="1190099"/>
                      </a:lnTo>
                      <a:lnTo>
                        <a:pt x="943823" y="1190099"/>
                      </a:lnTo>
                      <a:lnTo>
                        <a:pt x="941597" y="1195557"/>
                      </a:lnTo>
                      <a:lnTo>
                        <a:pt x="946049" y="1190099"/>
                      </a:lnTo>
                      <a:lnTo>
                        <a:pt x="943823" y="1187370"/>
                      </a:lnTo>
                      <a:lnTo>
                        <a:pt x="946049" y="1184642"/>
                      </a:lnTo>
                      <a:lnTo>
                        <a:pt x="952727" y="1184642"/>
                      </a:lnTo>
                      <a:lnTo>
                        <a:pt x="963857" y="1184642"/>
                      </a:lnTo>
                      <a:lnTo>
                        <a:pt x="963857" y="1187370"/>
                      </a:lnTo>
                      <a:lnTo>
                        <a:pt x="963857" y="1190099"/>
                      </a:lnTo>
                      <a:lnTo>
                        <a:pt x="968309" y="1190099"/>
                      </a:lnTo>
                      <a:lnTo>
                        <a:pt x="970535" y="1190099"/>
                      </a:lnTo>
                      <a:lnTo>
                        <a:pt x="963857" y="1187370"/>
                      </a:lnTo>
                      <a:lnTo>
                        <a:pt x="968309" y="1184642"/>
                      </a:lnTo>
                      <a:lnTo>
                        <a:pt x="968309" y="1173727"/>
                      </a:lnTo>
                      <a:lnTo>
                        <a:pt x="983891" y="1187370"/>
                      </a:lnTo>
                      <a:lnTo>
                        <a:pt x="992795" y="1187370"/>
                      </a:lnTo>
                      <a:lnTo>
                        <a:pt x="997247" y="1187370"/>
                      </a:lnTo>
                      <a:lnTo>
                        <a:pt x="1001699" y="1195557"/>
                      </a:lnTo>
                      <a:lnTo>
                        <a:pt x="1001699" y="1190099"/>
                      </a:lnTo>
                      <a:lnTo>
                        <a:pt x="999473" y="1187370"/>
                      </a:lnTo>
                      <a:lnTo>
                        <a:pt x="997247" y="1184642"/>
                      </a:lnTo>
                      <a:lnTo>
                        <a:pt x="990569" y="1184642"/>
                      </a:lnTo>
                      <a:lnTo>
                        <a:pt x="981665" y="1176456"/>
                      </a:lnTo>
                      <a:lnTo>
                        <a:pt x="972761" y="1170998"/>
                      </a:lnTo>
                      <a:lnTo>
                        <a:pt x="968309" y="1170998"/>
                      </a:lnTo>
                      <a:lnTo>
                        <a:pt x="961631" y="1170998"/>
                      </a:lnTo>
                      <a:lnTo>
                        <a:pt x="959405" y="1176456"/>
                      </a:lnTo>
                      <a:lnTo>
                        <a:pt x="941597" y="1179184"/>
                      </a:lnTo>
                      <a:lnTo>
                        <a:pt x="937145" y="1176456"/>
                      </a:lnTo>
                      <a:lnTo>
                        <a:pt x="937145" y="1170998"/>
                      </a:lnTo>
                      <a:lnTo>
                        <a:pt x="934919" y="1176456"/>
                      </a:lnTo>
                      <a:lnTo>
                        <a:pt x="937145" y="1184642"/>
                      </a:lnTo>
                      <a:lnTo>
                        <a:pt x="930467" y="1187370"/>
                      </a:lnTo>
                      <a:lnTo>
                        <a:pt x="923789" y="1195557"/>
                      </a:lnTo>
                      <a:lnTo>
                        <a:pt x="923789" y="1201014"/>
                      </a:lnTo>
                      <a:lnTo>
                        <a:pt x="908207" y="1187370"/>
                      </a:lnTo>
                      <a:lnTo>
                        <a:pt x="905981" y="1173727"/>
                      </a:lnTo>
                      <a:lnTo>
                        <a:pt x="908207" y="1140982"/>
                      </a:lnTo>
                      <a:lnTo>
                        <a:pt x="897077" y="1138253"/>
                      </a:lnTo>
                      <a:lnTo>
                        <a:pt x="897077" y="1132796"/>
                      </a:lnTo>
                      <a:lnTo>
                        <a:pt x="897077" y="1121881"/>
                      </a:lnTo>
                      <a:lnTo>
                        <a:pt x="885947" y="1113694"/>
                      </a:lnTo>
                      <a:lnTo>
                        <a:pt x="888173" y="1105508"/>
                      </a:lnTo>
                      <a:lnTo>
                        <a:pt x="908207" y="1108237"/>
                      </a:lnTo>
                      <a:lnTo>
                        <a:pt x="912659" y="1102779"/>
                      </a:lnTo>
                      <a:lnTo>
                        <a:pt x="917111" y="1080950"/>
                      </a:lnTo>
                      <a:lnTo>
                        <a:pt x="914885" y="1072763"/>
                      </a:lnTo>
                      <a:lnTo>
                        <a:pt x="912659" y="1064577"/>
                      </a:lnTo>
                      <a:lnTo>
                        <a:pt x="905981" y="1061848"/>
                      </a:lnTo>
                      <a:lnTo>
                        <a:pt x="914885" y="1059120"/>
                      </a:lnTo>
                      <a:lnTo>
                        <a:pt x="921563" y="1048205"/>
                      </a:lnTo>
                      <a:lnTo>
                        <a:pt x="926015" y="1050933"/>
                      </a:lnTo>
                      <a:lnTo>
                        <a:pt x="932693" y="1048205"/>
                      </a:lnTo>
                      <a:lnTo>
                        <a:pt x="934919" y="1050933"/>
                      </a:lnTo>
                      <a:lnTo>
                        <a:pt x="941597" y="1048205"/>
                      </a:lnTo>
                      <a:lnTo>
                        <a:pt x="952727" y="1045476"/>
                      </a:lnTo>
                      <a:lnTo>
                        <a:pt x="954953" y="1040018"/>
                      </a:lnTo>
                      <a:lnTo>
                        <a:pt x="968309" y="1037290"/>
                      </a:lnTo>
                      <a:lnTo>
                        <a:pt x="972761" y="1037290"/>
                      </a:lnTo>
                      <a:lnTo>
                        <a:pt x="970535" y="1040018"/>
                      </a:lnTo>
                      <a:lnTo>
                        <a:pt x="972761" y="1040018"/>
                      </a:lnTo>
                      <a:lnTo>
                        <a:pt x="974987" y="1037290"/>
                      </a:lnTo>
                      <a:lnTo>
                        <a:pt x="979439" y="1037290"/>
                      </a:lnTo>
                      <a:lnTo>
                        <a:pt x="981665" y="1037290"/>
                      </a:lnTo>
                      <a:lnTo>
                        <a:pt x="988343" y="1029103"/>
                      </a:lnTo>
                      <a:lnTo>
                        <a:pt x="990569" y="1034561"/>
                      </a:lnTo>
                      <a:lnTo>
                        <a:pt x="990569" y="1029103"/>
                      </a:lnTo>
                      <a:lnTo>
                        <a:pt x="992795" y="1034561"/>
                      </a:lnTo>
                      <a:lnTo>
                        <a:pt x="997247" y="1034561"/>
                      </a:lnTo>
                      <a:lnTo>
                        <a:pt x="997247" y="1029103"/>
                      </a:lnTo>
                      <a:lnTo>
                        <a:pt x="1008377" y="1045476"/>
                      </a:lnTo>
                      <a:lnTo>
                        <a:pt x="1015055" y="1045476"/>
                      </a:lnTo>
                      <a:lnTo>
                        <a:pt x="1015055" y="1040018"/>
                      </a:lnTo>
                      <a:lnTo>
                        <a:pt x="1019507" y="1040018"/>
                      </a:lnTo>
                      <a:lnTo>
                        <a:pt x="1021733" y="1034561"/>
                      </a:lnTo>
                      <a:lnTo>
                        <a:pt x="1052897" y="1029103"/>
                      </a:lnTo>
                      <a:lnTo>
                        <a:pt x="1064027" y="1029103"/>
                      </a:lnTo>
                      <a:lnTo>
                        <a:pt x="1081835" y="1018188"/>
                      </a:lnTo>
                      <a:lnTo>
                        <a:pt x="1092964" y="1023646"/>
                      </a:lnTo>
                      <a:lnTo>
                        <a:pt x="1099642" y="1026375"/>
                      </a:lnTo>
                      <a:lnTo>
                        <a:pt x="1108546" y="1023646"/>
                      </a:lnTo>
                      <a:lnTo>
                        <a:pt x="1110772" y="1023646"/>
                      </a:lnTo>
                      <a:lnTo>
                        <a:pt x="1110772" y="1018188"/>
                      </a:lnTo>
                      <a:lnTo>
                        <a:pt x="1115224" y="1018188"/>
                      </a:lnTo>
                      <a:lnTo>
                        <a:pt x="1128580" y="1015460"/>
                      </a:lnTo>
                      <a:lnTo>
                        <a:pt x="1137484" y="1023646"/>
                      </a:lnTo>
                      <a:lnTo>
                        <a:pt x="1137484" y="1018188"/>
                      </a:lnTo>
                      <a:lnTo>
                        <a:pt x="1148614" y="1018188"/>
                      </a:lnTo>
                      <a:lnTo>
                        <a:pt x="1161970" y="1004545"/>
                      </a:lnTo>
                      <a:lnTo>
                        <a:pt x="1170874" y="1015460"/>
                      </a:lnTo>
                      <a:lnTo>
                        <a:pt x="1197586" y="1018188"/>
                      </a:lnTo>
                      <a:lnTo>
                        <a:pt x="1193134" y="1034561"/>
                      </a:lnTo>
                      <a:lnTo>
                        <a:pt x="1193134" y="1037290"/>
                      </a:lnTo>
                      <a:lnTo>
                        <a:pt x="1193134" y="1040018"/>
                      </a:lnTo>
                      <a:lnTo>
                        <a:pt x="1193790" y="1045647"/>
                      </a:lnTo>
                      <a:lnTo>
                        <a:pt x="1202939" y="1045647"/>
                      </a:lnTo>
                      <a:lnTo>
                        <a:pt x="1203254" y="1045869"/>
                      </a:lnTo>
                      <a:lnTo>
                        <a:pt x="1207423" y="1030172"/>
                      </a:lnTo>
                      <a:lnTo>
                        <a:pt x="1258626" y="1046236"/>
                      </a:lnTo>
                      <a:lnTo>
                        <a:pt x="1260759" y="1051590"/>
                      </a:lnTo>
                      <a:lnTo>
                        <a:pt x="1277827" y="1046236"/>
                      </a:lnTo>
                      <a:lnTo>
                        <a:pt x="1286361" y="1035526"/>
                      </a:lnTo>
                      <a:lnTo>
                        <a:pt x="1299162" y="1035526"/>
                      </a:lnTo>
                      <a:lnTo>
                        <a:pt x="1329031" y="1046236"/>
                      </a:lnTo>
                      <a:lnTo>
                        <a:pt x="1331164" y="1046236"/>
                      </a:lnTo>
                      <a:lnTo>
                        <a:pt x="1337564" y="1048913"/>
                      </a:lnTo>
                      <a:lnTo>
                        <a:pt x="1343965" y="1056945"/>
                      </a:lnTo>
                      <a:lnTo>
                        <a:pt x="1343965" y="1062300"/>
                      </a:lnTo>
                      <a:lnTo>
                        <a:pt x="1350365" y="1067654"/>
                      </a:lnTo>
                      <a:lnTo>
                        <a:pt x="1356766" y="1062300"/>
                      </a:lnTo>
                      <a:lnTo>
                        <a:pt x="1361033" y="1067654"/>
                      </a:lnTo>
                      <a:lnTo>
                        <a:pt x="1369567" y="1083718"/>
                      </a:lnTo>
                      <a:lnTo>
                        <a:pt x="1378100" y="1091750"/>
                      </a:lnTo>
                      <a:lnTo>
                        <a:pt x="1386634" y="1094427"/>
                      </a:lnTo>
                      <a:lnTo>
                        <a:pt x="1397302" y="1091750"/>
                      </a:lnTo>
                      <a:lnTo>
                        <a:pt x="1412236" y="1094427"/>
                      </a:lnTo>
                      <a:lnTo>
                        <a:pt x="1422903" y="1091750"/>
                      </a:lnTo>
                      <a:lnTo>
                        <a:pt x="1422903" y="1094427"/>
                      </a:lnTo>
                      <a:lnTo>
                        <a:pt x="1425037" y="1094427"/>
                      </a:lnTo>
                      <a:lnTo>
                        <a:pt x="1429304" y="1094427"/>
                      </a:lnTo>
                      <a:lnTo>
                        <a:pt x="1433571" y="1097105"/>
                      </a:lnTo>
                      <a:lnTo>
                        <a:pt x="1442105" y="1094427"/>
                      </a:lnTo>
                      <a:lnTo>
                        <a:pt x="1448505" y="1097105"/>
                      </a:lnTo>
                      <a:lnTo>
                        <a:pt x="1450639" y="1097105"/>
                      </a:lnTo>
                      <a:lnTo>
                        <a:pt x="1463439" y="1086395"/>
                      </a:lnTo>
                      <a:lnTo>
                        <a:pt x="1478374" y="1083718"/>
                      </a:lnTo>
                      <a:lnTo>
                        <a:pt x="1493308" y="1073009"/>
                      </a:lnTo>
                      <a:lnTo>
                        <a:pt x="1499708" y="1073009"/>
                      </a:lnTo>
                      <a:lnTo>
                        <a:pt x="1503975" y="1075686"/>
                      </a:lnTo>
                      <a:lnTo>
                        <a:pt x="1512509" y="1073009"/>
                      </a:lnTo>
                      <a:lnTo>
                        <a:pt x="1518910" y="1067654"/>
                      </a:lnTo>
                      <a:lnTo>
                        <a:pt x="1531710" y="1067654"/>
                      </a:lnTo>
                      <a:lnTo>
                        <a:pt x="1540244" y="1070331"/>
                      </a:lnTo>
                      <a:lnTo>
                        <a:pt x="1548778" y="1067654"/>
                      </a:lnTo>
                      <a:lnTo>
                        <a:pt x="1563713" y="1075686"/>
                      </a:lnTo>
                      <a:lnTo>
                        <a:pt x="1574380" y="1070331"/>
                      </a:lnTo>
                      <a:lnTo>
                        <a:pt x="1589314" y="1059622"/>
                      </a:lnTo>
                      <a:lnTo>
                        <a:pt x="1593581" y="1059622"/>
                      </a:lnTo>
                      <a:lnTo>
                        <a:pt x="1591448" y="1062300"/>
                      </a:lnTo>
                      <a:lnTo>
                        <a:pt x="1589314" y="1062300"/>
                      </a:lnTo>
                      <a:lnTo>
                        <a:pt x="1589314" y="1069439"/>
                      </a:lnTo>
                      <a:lnTo>
                        <a:pt x="1585047" y="1083718"/>
                      </a:lnTo>
                      <a:lnTo>
                        <a:pt x="1580780" y="1083718"/>
                      </a:lnTo>
                      <a:lnTo>
                        <a:pt x="1572246" y="1091750"/>
                      </a:lnTo>
                      <a:lnTo>
                        <a:pt x="1567980" y="1105137"/>
                      </a:lnTo>
                      <a:lnTo>
                        <a:pt x="1572246" y="1107814"/>
                      </a:lnTo>
                      <a:lnTo>
                        <a:pt x="1580780" y="1115846"/>
                      </a:lnTo>
                      <a:lnTo>
                        <a:pt x="1585047" y="1118523"/>
                      </a:lnTo>
                      <a:lnTo>
                        <a:pt x="1585047" y="1115846"/>
                      </a:lnTo>
                      <a:lnTo>
                        <a:pt x="1589314" y="1105137"/>
                      </a:lnTo>
                      <a:lnTo>
                        <a:pt x="1591448" y="1105137"/>
                      </a:lnTo>
                      <a:lnTo>
                        <a:pt x="1599982" y="1107814"/>
                      </a:lnTo>
                      <a:lnTo>
                        <a:pt x="1602115" y="1118523"/>
                      </a:lnTo>
                      <a:lnTo>
                        <a:pt x="1602115" y="1115846"/>
                      </a:lnTo>
                      <a:lnTo>
                        <a:pt x="1599982" y="1105137"/>
                      </a:lnTo>
                      <a:lnTo>
                        <a:pt x="1591448" y="1102459"/>
                      </a:lnTo>
                      <a:lnTo>
                        <a:pt x="1585047" y="1105137"/>
                      </a:lnTo>
                      <a:lnTo>
                        <a:pt x="1585047" y="1115846"/>
                      </a:lnTo>
                      <a:lnTo>
                        <a:pt x="1582914" y="1115846"/>
                      </a:lnTo>
                      <a:lnTo>
                        <a:pt x="1574380" y="1105137"/>
                      </a:lnTo>
                      <a:lnTo>
                        <a:pt x="1574380" y="1097105"/>
                      </a:lnTo>
                      <a:lnTo>
                        <a:pt x="1574380" y="1091750"/>
                      </a:lnTo>
                      <a:lnTo>
                        <a:pt x="1585047" y="1091750"/>
                      </a:lnTo>
                      <a:lnTo>
                        <a:pt x="1589314" y="1086395"/>
                      </a:lnTo>
                      <a:lnTo>
                        <a:pt x="1593581" y="1070331"/>
                      </a:lnTo>
                      <a:lnTo>
                        <a:pt x="1593581" y="1073009"/>
                      </a:lnTo>
                      <a:lnTo>
                        <a:pt x="1595715" y="1067654"/>
                      </a:lnTo>
                      <a:lnTo>
                        <a:pt x="1602115" y="1048913"/>
                      </a:lnTo>
                      <a:lnTo>
                        <a:pt x="1604249" y="1051590"/>
                      </a:lnTo>
                      <a:lnTo>
                        <a:pt x="1610649" y="1056945"/>
                      </a:lnTo>
                      <a:lnTo>
                        <a:pt x="1612782" y="1056945"/>
                      </a:lnTo>
                      <a:lnTo>
                        <a:pt x="1608516" y="1051590"/>
                      </a:lnTo>
                      <a:lnTo>
                        <a:pt x="1604249" y="1051590"/>
                      </a:lnTo>
                      <a:lnTo>
                        <a:pt x="1604249" y="1048913"/>
                      </a:lnTo>
                      <a:lnTo>
                        <a:pt x="1602115" y="1048913"/>
                      </a:lnTo>
                      <a:lnTo>
                        <a:pt x="1602115" y="1046236"/>
                      </a:lnTo>
                      <a:lnTo>
                        <a:pt x="1604249" y="1038204"/>
                      </a:lnTo>
                      <a:lnTo>
                        <a:pt x="1602115" y="1027494"/>
                      </a:lnTo>
                      <a:lnTo>
                        <a:pt x="1599982" y="1024817"/>
                      </a:lnTo>
                      <a:lnTo>
                        <a:pt x="1595715" y="1014108"/>
                      </a:lnTo>
                      <a:lnTo>
                        <a:pt x="1593581" y="1003399"/>
                      </a:lnTo>
                      <a:lnTo>
                        <a:pt x="1599982" y="947175"/>
                      </a:lnTo>
                      <a:lnTo>
                        <a:pt x="1595715" y="944498"/>
                      </a:lnTo>
                      <a:lnTo>
                        <a:pt x="1591448" y="939143"/>
                      </a:lnTo>
                      <a:lnTo>
                        <a:pt x="1585047" y="936466"/>
                      </a:lnTo>
                      <a:lnTo>
                        <a:pt x="1604249" y="939143"/>
                      </a:lnTo>
                      <a:lnTo>
                        <a:pt x="1608516" y="947175"/>
                      </a:lnTo>
                      <a:lnTo>
                        <a:pt x="1612782" y="955207"/>
                      </a:lnTo>
                      <a:lnTo>
                        <a:pt x="1610649" y="957884"/>
                      </a:lnTo>
                      <a:lnTo>
                        <a:pt x="1610649" y="957885"/>
                      </a:lnTo>
                      <a:lnTo>
                        <a:pt x="1608516" y="960562"/>
                      </a:lnTo>
                      <a:lnTo>
                        <a:pt x="1612782" y="960562"/>
                      </a:lnTo>
                      <a:lnTo>
                        <a:pt x="1610649" y="957885"/>
                      </a:lnTo>
                      <a:lnTo>
                        <a:pt x="1612782" y="955207"/>
                      </a:lnTo>
                      <a:lnTo>
                        <a:pt x="1612782" y="949852"/>
                      </a:lnTo>
                      <a:lnTo>
                        <a:pt x="1610649" y="947175"/>
                      </a:lnTo>
                      <a:lnTo>
                        <a:pt x="1610649" y="944498"/>
                      </a:lnTo>
                      <a:lnTo>
                        <a:pt x="1610649" y="939143"/>
                      </a:lnTo>
                      <a:lnTo>
                        <a:pt x="1610649" y="936466"/>
                      </a:lnTo>
                      <a:lnTo>
                        <a:pt x="1612782" y="925756"/>
                      </a:lnTo>
                      <a:lnTo>
                        <a:pt x="1612782" y="912370"/>
                      </a:lnTo>
                      <a:lnTo>
                        <a:pt x="1608516" y="909692"/>
                      </a:lnTo>
                      <a:lnTo>
                        <a:pt x="1608516" y="904338"/>
                      </a:lnTo>
                      <a:lnTo>
                        <a:pt x="1612782" y="901661"/>
                      </a:lnTo>
                      <a:lnTo>
                        <a:pt x="1617049" y="901661"/>
                      </a:lnTo>
                      <a:lnTo>
                        <a:pt x="1621316" y="898983"/>
                      </a:lnTo>
                      <a:lnTo>
                        <a:pt x="1625583" y="890951"/>
                      </a:lnTo>
                      <a:lnTo>
                        <a:pt x="1627717" y="877565"/>
                      </a:lnTo>
                      <a:lnTo>
                        <a:pt x="1621316" y="872210"/>
                      </a:lnTo>
                      <a:lnTo>
                        <a:pt x="1617049" y="869533"/>
                      </a:lnTo>
                      <a:lnTo>
                        <a:pt x="1629850" y="866855"/>
                      </a:lnTo>
                      <a:lnTo>
                        <a:pt x="1638384" y="858823"/>
                      </a:lnTo>
                      <a:lnTo>
                        <a:pt x="1640518" y="861501"/>
                      </a:lnTo>
                      <a:lnTo>
                        <a:pt x="1638384" y="869533"/>
                      </a:lnTo>
                      <a:lnTo>
                        <a:pt x="1640518" y="866855"/>
                      </a:lnTo>
                      <a:lnTo>
                        <a:pt x="1644785" y="869533"/>
                      </a:lnTo>
                      <a:lnTo>
                        <a:pt x="1640518" y="861501"/>
                      </a:lnTo>
                      <a:lnTo>
                        <a:pt x="1653318" y="861501"/>
                      </a:lnTo>
                      <a:lnTo>
                        <a:pt x="1657585" y="866855"/>
                      </a:lnTo>
                      <a:lnTo>
                        <a:pt x="1659008" y="866855"/>
                      </a:lnTo>
                      <a:lnTo>
                        <a:pt x="1661852" y="869533"/>
                      </a:lnTo>
                      <a:lnTo>
                        <a:pt x="1661852" y="866855"/>
                      </a:lnTo>
                      <a:lnTo>
                        <a:pt x="1659008" y="866855"/>
                      </a:lnTo>
                      <a:lnTo>
                        <a:pt x="1653318" y="861501"/>
                      </a:lnTo>
                      <a:lnTo>
                        <a:pt x="1666119" y="842760"/>
                      </a:lnTo>
                      <a:lnTo>
                        <a:pt x="1670386" y="845437"/>
                      </a:lnTo>
                      <a:lnTo>
                        <a:pt x="1670386" y="832050"/>
                      </a:lnTo>
                      <a:lnTo>
                        <a:pt x="1674653" y="826696"/>
                      </a:lnTo>
                      <a:lnTo>
                        <a:pt x="1672520" y="824018"/>
                      </a:lnTo>
                      <a:lnTo>
                        <a:pt x="1681054" y="821341"/>
                      </a:lnTo>
                      <a:lnTo>
                        <a:pt x="1683187" y="813309"/>
                      </a:lnTo>
                      <a:lnTo>
                        <a:pt x="1685321" y="805277"/>
                      </a:lnTo>
                      <a:lnTo>
                        <a:pt x="1691721" y="797245"/>
                      </a:lnTo>
                      <a:lnTo>
                        <a:pt x="1706655" y="778504"/>
                      </a:lnTo>
                      <a:lnTo>
                        <a:pt x="1715189" y="770472"/>
                      </a:lnTo>
                      <a:lnTo>
                        <a:pt x="1717323" y="765117"/>
                      </a:lnTo>
                      <a:lnTo>
                        <a:pt x="1727990" y="765117"/>
                      </a:lnTo>
                      <a:lnTo>
                        <a:pt x="1730123" y="757085"/>
                      </a:lnTo>
                      <a:lnTo>
                        <a:pt x="1738657" y="757085"/>
                      </a:lnTo>
                      <a:lnTo>
                        <a:pt x="1742924" y="757085"/>
                      </a:lnTo>
                      <a:lnTo>
                        <a:pt x="1751458" y="757085"/>
                      </a:lnTo>
                      <a:lnTo>
                        <a:pt x="1755725" y="754408"/>
                      </a:lnTo>
                      <a:lnTo>
                        <a:pt x="1755725" y="746376"/>
                      </a:lnTo>
                      <a:lnTo>
                        <a:pt x="1764259" y="754408"/>
                      </a:lnTo>
                      <a:lnTo>
                        <a:pt x="1774926" y="765117"/>
                      </a:lnTo>
                      <a:lnTo>
                        <a:pt x="1774926" y="767795"/>
                      </a:lnTo>
                      <a:lnTo>
                        <a:pt x="1779193" y="767795"/>
                      </a:lnTo>
                      <a:lnTo>
                        <a:pt x="1779193" y="770472"/>
                      </a:lnTo>
                      <a:lnTo>
                        <a:pt x="1783460" y="770472"/>
                      </a:lnTo>
                      <a:lnTo>
                        <a:pt x="1774926" y="759763"/>
                      </a:lnTo>
                      <a:lnTo>
                        <a:pt x="1766393" y="754408"/>
                      </a:lnTo>
                      <a:lnTo>
                        <a:pt x="1762126" y="743699"/>
                      </a:lnTo>
                      <a:lnTo>
                        <a:pt x="1764259" y="743699"/>
                      </a:lnTo>
                      <a:lnTo>
                        <a:pt x="1770659" y="732990"/>
                      </a:lnTo>
                      <a:lnTo>
                        <a:pt x="1781327" y="711571"/>
                      </a:lnTo>
                      <a:lnTo>
                        <a:pt x="1787727" y="700862"/>
                      </a:lnTo>
                      <a:lnTo>
                        <a:pt x="1789861" y="679443"/>
                      </a:lnTo>
                      <a:lnTo>
                        <a:pt x="1791994" y="668734"/>
                      </a:lnTo>
                      <a:lnTo>
                        <a:pt x="1796261" y="668734"/>
                      </a:lnTo>
                      <a:lnTo>
                        <a:pt x="1806929" y="647316"/>
                      </a:lnTo>
                      <a:lnTo>
                        <a:pt x="1811195" y="633929"/>
                      </a:lnTo>
                      <a:lnTo>
                        <a:pt x="1823996" y="628574"/>
                      </a:lnTo>
                      <a:lnTo>
                        <a:pt x="1826130" y="620542"/>
                      </a:lnTo>
                      <a:lnTo>
                        <a:pt x="1828263" y="623220"/>
                      </a:lnTo>
                      <a:lnTo>
                        <a:pt x="1828263" y="620542"/>
                      </a:lnTo>
                      <a:lnTo>
                        <a:pt x="1834664" y="612510"/>
                      </a:lnTo>
                      <a:lnTo>
                        <a:pt x="1836797" y="607156"/>
                      </a:lnTo>
                      <a:lnTo>
                        <a:pt x="1845331" y="609833"/>
                      </a:lnTo>
                      <a:lnTo>
                        <a:pt x="1836797" y="601801"/>
                      </a:lnTo>
                      <a:lnTo>
                        <a:pt x="1841064" y="588415"/>
                      </a:lnTo>
                      <a:lnTo>
                        <a:pt x="1851731" y="566996"/>
                      </a:lnTo>
                      <a:lnTo>
                        <a:pt x="1860392" y="558301"/>
                      </a:lnTo>
                      <a:lnTo>
                        <a:pt x="1857172" y="554814"/>
                      </a:lnTo>
                      <a:lnTo>
                        <a:pt x="1872216" y="543953"/>
                      </a:lnTo>
                      <a:lnTo>
                        <a:pt x="1882961" y="530376"/>
                      </a:lnTo>
                      <a:lnTo>
                        <a:pt x="1882961" y="533092"/>
                      </a:lnTo>
                      <a:lnTo>
                        <a:pt x="1885110" y="530376"/>
                      </a:lnTo>
                      <a:lnTo>
                        <a:pt x="1882961" y="530376"/>
                      </a:lnTo>
                      <a:lnTo>
                        <a:pt x="1885110" y="519515"/>
                      </a:lnTo>
                      <a:lnTo>
                        <a:pt x="1885110" y="503224"/>
                      </a:lnTo>
                      <a:lnTo>
                        <a:pt x="1891558" y="503224"/>
                      </a:lnTo>
                      <a:lnTo>
                        <a:pt x="1904453" y="484217"/>
                      </a:lnTo>
                      <a:lnTo>
                        <a:pt x="1913049" y="492362"/>
                      </a:lnTo>
                      <a:lnTo>
                        <a:pt x="1917348" y="486932"/>
                      </a:lnTo>
                      <a:lnTo>
                        <a:pt x="1940988" y="465210"/>
                      </a:lnTo>
                      <a:lnTo>
                        <a:pt x="1940988" y="457064"/>
                      </a:lnTo>
                      <a:lnTo>
                        <a:pt x="1940988" y="446203"/>
                      </a:lnTo>
                      <a:lnTo>
                        <a:pt x="1925944" y="435342"/>
                      </a:lnTo>
                      <a:lnTo>
                        <a:pt x="1913049" y="435342"/>
                      </a:lnTo>
                      <a:lnTo>
                        <a:pt x="1908751" y="429911"/>
                      </a:lnTo>
                      <a:lnTo>
                        <a:pt x="1904453" y="424480"/>
                      </a:lnTo>
                      <a:lnTo>
                        <a:pt x="1910900" y="408189"/>
                      </a:lnTo>
                      <a:lnTo>
                        <a:pt x="1919497" y="402758"/>
                      </a:lnTo>
                      <a:lnTo>
                        <a:pt x="1925944" y="413619"/>
                      </a:lnTo>
                      <a:lnTo>
                        <a:pt x="1945287" y="427196"/>
                      </a:lnTo>
                      <a:lnTo>
                        <a:pt x="1949585" y="427196"/>
                      </a:lnTo>
                      <a:lnTo>
                        <a:pt x="1956032" y="427196"/>
                      </a:lnTo>
                      <a:lnTo>
                        <a:pt x="1957520" y="424689"/>
                      </a:lnTo>
                      <a:lnTo>
                        <a:pt x="1958181" y="424480"/>
                      </a:lnTo>
                      <a:lnTo>
                        <a:pt x="1962480" y="416335"/>
                      </a:lnTo>
                      <a:lnTo>
                        <a:pt x="1962480" y="413619"/>
                      </a:lnTo>
                      <a:lnTo>
                        <a:pt x="1953883" y="405473"/>
                      </a:lnTo>
                      <a:lnTo>
                        <a:pt x="1953883" y="413619"/>
                      </a:lnTo>
                      <a:lnTo>
                        <a:pt x="1962480" y="416335"/>
                      </a:lnTo>
                      <a:lnTo>
                        <a:pt x="1957520" y="424689"/>
                      </a:lnTo>
                      <a:lnTo>
                        <a:pt x="1949585" y="427196"/>
                      </a:lnTo>
                      <a:lnTo>
                        <a:pt x="1930243" y="413619"/>
                      </a:lnTo>
                      <a:lnTo>
                        <a:pt x="1925944" y="400043"/>
                      </a:lnTo>
                      <a:lnTo>
                        <a:pt x="1919497" y="400043"/>
                      </a:lnTo>
                      <a:lnTo>
                        <a:pt x="1910900" y="405473"/>
                      </a:lnTo>
                      <a:lnTo>
                        <a:pt x="1902304" y="419050"/>
                      </a:lnTo>
                      <a:lnTo>
                        <a:pt x="1904453" y="435342"/>
                      </a:lnTo>
                      <a:lnTo>
                        <a:pt x="1908751" y="438057"/>
                      </a:lnTo>
                      <a:lnTo>
                        <a:pt x="1925944" y="440772"/>
                      </a:lnTo>
                      <a:lnTo>
                        <a:pt x="1928093" y="446203"/>
                      </a:lnTo>
                      <a:lnTo>
                        <a:pt x="1930243" y="448918"/>
                      </a:lnTo>
                      <a:lnTo>
                        <a:pt x="1913049" y="462494"/>
                      </a:lnTo>
                      <a:lnTo>
                        <a:pt x="1910900" y="462494"/>
                      </a:lnTo>
                      <a:lnTo>
                        <a:pt x="1889409" y="484217"/>
                      </a:lnTo>
                      <a:lnTo>
                        <a:pt x="1889409" y="486932"/>
                      </a:lnTo>
                      <a:lnTo>
                        <a:pt x="1889409" y="492362"/>
                      </a:lnTo>
                      <a:lnTo>
                        <a:pt x="1880812" y="497793"/>
                      </a:lnTo>
                      <a:lnTo>
                        <a:pt x="1874365" y="519515"/>
                      </a:lnTo>
                      <a:lnTo>
                        <a:pt x="1857172" y="530376"/>
                      </a:lnTo>
                      <a:lnTo>
                        <a:pt x="1855022" y="530376"/>
                      </a:lnTo>
                      <a:lnTo>
                        <a:pt x="1846426" y="538522"/>
                      </a:lnTo>
                      <a:lnTo>
                        <a:pt x="1837829" y="541238"/>
                      </a:lnTo>
                      <a:lnTo>
                        <a:pt x="1835680" y="543953"/>
                      </a:lnTo>
                      <a:lnTo>
                        <a:pt x="1814189" y="560244"/>
                      </a:lnTo>
                      <a:lnTo>
                        <a:pt x="1805592" y="573821"/>
                      </a:lnTo>
                      <a:lnTo>
                        <a:pt x="1809890" y="579251"/>
                      </a:lnTo>
                      <a:lnTo>
                        <a:pt x="1803443" y="590113"/>
                      </a:lnTo>
                      <a:lnTo>
                        <a:pt x="1794846" y="606404"/>
                      </a:lnTo>
                      <a:lnTo>
                        <a:pt x="1794846" y="628127"/>
                      </a:lnTo>
                      <a:lnTo>
                        <a:pt x="1792697" y="630842"/>
                      </a:lnTo>
                      <a:lnTo>
                        <a:pt x="1790548" y="630842"/>
                      </a:lnTo>
                      <a:lnTo>
                        <a:pt x="1790548" y="622696"/>
                      </a:lnTo>
                      <a:lnTo>
                        <a:pt x="1792697" y="617265"/>
                      </a:lnTo>
                      <a:lnTo>
                        <a:pt x="1784101" y="600974"/>
                      </a:lnTo>
                      <a:lnTo>
                        <a:pt x="1784101" y="598258"/>
                      </a:lnTo>
                      <a:lnTo>
                        <a:pt x="1784101" y="590113"/>
                      </a:lnTo>
                      <a:lnTo>
                        <a:pt x="1777653" y="590113"/>
                      </a:lnTo>
                      <a:lnTo>
                        <a:pt x="1777653" y="584682"/>
                      </a:lnTo>
                      <a:lnTo>
                        <a:pt x="1784101" y="576536"/>
                      </a:lnTo>
                      <a:lnTo>
                        <a:pt x="1786250" y="573821"/>
                      </a:lnTo>
                      <a:lnTo>
                        <a:pt x="1786250" y="571106"/>
                      </a:lnTo>
                      <a:lnTo>
                        <a:pt x="1784101" y="565675"/>
                      </a:lnTo>
                      <a:lnTo>
                        <a:pt x="1777653" y="573821"/>
                      </a:lnTo>
                      <a:lnTo>
                        <a:pt x="1775504" y="571106"/>
                      </a:lnTo>
                      <a:lnTo>
                        <a:pt x="1775504" y="562960"/>
                      </a:lnTo>
                      <a:lnTo>
                        <a:pt x="1784101" y="562960"/>
                      </a:lnTo>
                      <a:lnTo>
                        <a:pt x="1790548" y="562960"/>
                      </a:lnTo>
                      <a:lnTo>
                        <a:pt x="1790548" y="560244"/>
                      </a:lnTo>
                      <a:lnTo>
                        <a:pt x="1790548" y="554814"/>
                      </a:lnTo>
                      <a:lnTo>
                        <a:pt x="1781951" y="549383"/>
                      </a:lnTo>
                      <a:lnTo>
                        <a:pt x="1784101" y="538522"/>
                      </a:lnTo>
                      <a:lnTo>
                        <a:pt x="1784101" y="533092"/>
                      </a:lnTo>
                      <a:lnTo>
                        <a:pt x="1781951" y="530376"/>
                      </a:lnTo>
                      <a:lnTo>
                        <a:pt x="1784101" y="527661"/>
                      </a:lnTo>
                      <a:lnTo>
                        <a:pt x="1784101" y="519515"/>
                      </a:lnTo>
                      <a:lnTo>
                        <a:pt x="1777653" y="514085"/>
                      </a:lnTo>
                      <a:lnTo>
                        <a:pt x="1777653" y="508654"/>
                      </a:lnTo>
                      <a:lnTo>
                        <a:pt x="1775504" y="497793"/>
                      </a:lnTo>
                      <a:lnTo>
                        <a:pt x="1775504" y="495078"/>
                      </a:lnTo>
                      <a:lnTo>
                        <a:pt x="1784101" y="486932"/>
                      </a:lnTo>
                      <a:lnTo>
                        <a:pt x="1784101" y="481501"/>
                      </a:lnTo>
                      <a:lnTo>
                        <a:pt x="1786250" y="470640"/>
                      </a:lnTo>
                      <a:lnTo>
                        <a:pt x="1781951" y="462494"/>
                      </a:lnTo>
                      <a:lnTo>
                        <a:pt x="1777653" y="451633"/>
                      </a:lnTo>
                      <a:lnTo>
                        <a:pt x="1781951" y="446203"/>
                      </a:lnTo>
                      <a:lnTo>
                        <a:pt x="1781951" y="429911"/>
                      </a:lnTo>
                      <a:lnTo>
                        <a:pt x="1784101" y="424480"/>
                      </a:lnTo>
                      <a:lnTo>
                        <a:pt x="1781951" y="413619"/>
                      </a:lnTo>
                      <a:lnTo>
                        <a:pt x="1784101" y="408189"/>
                      </a:lnTo>
                      <a:lnTo>
                        <a:pt x="1790548" y="405473"/>
                      </a:lnTo>
                      <a:lnTo>
                        <a:pt x="1790548" y="391897"/>
                      </a:lnTo>
                      <a:lnTo>
                        <a:pt x="1794846" y="391897"/>
                      </a:lnTo>
                      <a:lnTo>
                        <a:pt x="1794846" y="389182"/>
                      </a:lnTo>
                      <a:lnTo>
                        <a:pt x="1799145" y="383751"/>
                      </a:lnTo>
                      <a:lnTo>
                        <a:pt x="1803443" y="370175"/>
                      </a:lnTo>
                      <a:lnTo>
                        <a:pt x="1805592" y="372890"/>
                      </a:lnTo>
                      <a:lnTo>
                        <a:pt x="1818487" y="362029"/>
                      </a:lnTo>
                      <a:lnTo>
                        <a:pt x="1820636" y="359314"/>
                      </a:lnTo>
                      <a:lnTo>
                        <a:pt x="1822785" y="356598"/>
                      </a:lnTo>
                      <a:lnTo>
                        <a:pt x="1831382" y="362029"/>
                      </a:lnTo>
                      <a:lnTo>
                        <a:pt x="1835680" y="359314"/>
                      </a:lnTo>
                      <a:lnTo>
                        <a:pt x="1831382" y="351168"/>
                      </a:lnTo>
                      <a:lnTo>
                        <a:pt x="1835680" y="348453"/>
                      </a:lnTo>
                      <a:lnTo>
                        <a:pt x="1844277" y="345737"/>
                      </a:lnTo>
                      <a:lnTo>
                        <a:pt x="1857172" y="351168"/>
                      </a:lnTo>
                      <a:lnTo>
                        <a:pt x="1859321" y="351168"/>
                      </a:lnTo>
                      <a:lnTo>
                        <a:pt x="1863619" y="348453"/>
                      </a:lnTo>
                      <a:lnTo>
                        <a:pt x="1865768" y="343022"/>
                      </a:lnTo>
                      <a:lnTo>
                        <a:pt x="1874365" y="324015"/>
                      </a:lnTo>
                      <a:lnTo>
                        <a:pt x="1876514" y="324015"/>
                      </a:lnTo>
                      <a:lnTo>
                        <a:pt x="1876514" y="326730"/>
                      </a:lnTo>
                      <a:lnTo>
                        <a:pt x="1880812" y="324015"/>
                      </a:lnTo>
                      <a:lnTo>
                        <a:pt x="1880812" y="332161"/>
                      </a:lnTo>
                      <a:lnTo>
                        <a:pt x="1885110" y="326730"/>
                      </a:lnTo>
                      <a:lnTo>
                        <a:pt x="1885110" y="324015"/>
                      </a:lnTo>
                      <a:lnTo>
                        <a:pt x="1889409" y="324015"/>
                      </a:lnTo>
                      <a:lnTo>
                        <a:pt x="1891558" y="324015"/>
                      </a:lnTo>
                      <a:lnTo>
                        <a:pt x="1893707" y="321300"/>
                      </a:lnTo>
                      <a:lnTo>
                        <a:pt x="1895856" y="315869"/>
                      </a:lnTo>
                      <a:lnTo>
                        <a:pt x="1908751" y="313154"/>
                      </a:lnTo>
                      <a:lnTo>
                        <a:pt x="1910900" y="310439"/>
                      </a:lnTo>
                      <a:lnTo>
                        <a:pt x="1908751" y="305008"/>
                      </a:lnTo>
                      <a:lnTo>
                        <a:pt x="1910900" y="305008"/>
                      </a:lnTo>
                      <a:lnTo>
                        <a:pt x="1908751" y="291432"/>
                      </a:lnTo>
                      <a:lnTo>
                        <a:pt x="1895856" y="277855"/>
                      </a:lnTo>
                      <a:lnTo>
                        <a:pt x="1895856" y="266994"/>
                      </a:lnTo>
                      <a:lnTo>
                        <a:pt x="1900155" y="264279"/>
                      </a:lnTo>
                      <a:lnTo>
                        <a:pt x="1895856" y="247987"/>
                      </a:lnTo>
                      <a:lnTo>
                        <a:pt x="1893707" y="245272"/>
                      </a:lnTo>
                      <a:lnTo>
                        <a:pt x="1885110" y="242557"/>
                      </a:lnTo>
                      <a:lnTo>
                        <a:pt x="1882961" y="245272"/>
                      </a:lnTo>
                      <a:lnTo>
                        <a:pt x="1876514" y="239841"/>
                      </a:lnTo>
                      <a:lnTo>
                        <a:pt x="1880812" y="234411"/>
                      </a:lnTo>
                      <a:lnTo>
                        <a:pt x="1882961" y="234411"/>
                      </a:lnTo>
                      <a:lnTo>
                        <a:pt x="1880812" y="218119"/>
                      </a:lnTo>
                      <a:lnTo>
                        <a:pt x="1885110" y="209973"/>
                      </a:lnTo>
                      <a:lnTo>
                        <a:pt x="1893707" y="201827"/>
                      </a:lnTo>
                      <a:lnTo>
                        <a:pt x="1891558" y="196397"/>
                      </a:lnTo>
                      <a:lnTo>
                        <a:pt x="1885110" y="196397"/>
                      </a:lnTo>
                      <a:lnTo>
                        <a:pt x="1882961" y="185536"/>
                      </a:lnTo>
                      <a:lnTo>
                        <a:pt x="1885110" y="182820"/>
                      </a:lnTo>
                      <a:lnTo>
                        <a:pt x="1891558" y="177390"/>
                      </a:lnTo>
                      <a:lnTo>
                        <a:pt x="1891558" y="171959"/>
                      </a:lnTo>
                      <a:lnTo>
                        <a:pt x="1895856" y="171959"/>
                      </a:lnTo>
                      <a:lnTo>
                        <a:pt x="1900155" y="171959"/>
                      </a:lnTo>
                      <a:lnTo>
                        <a:pt x="1900155" y="182820"/>
                      </a:lnTo>
                      <a:lnTo>
                        <a:pt x="1913049" y="182820"/>
                      </a:lnTo>
                      <a:lnTo>
                        <a:pt x="1913049" y="188251"/>
                      </a:lnTo>
                      <a:lnTo>
                        <a:pt x="1913049" y="199112"/>
                      </a:lnTo>
                      <a:lnTo>
                        <a:pt x="1921646" y="201827"/>
                      </a:lnTo>
                      <a:lnTo>
                        <a:pt x="1932392" y="199112"/>
                      </a:lnTo>
                      <a:lnTo>
                        <a:pt x="1936690" y="182820"/>
                      </a:lnTo>
                      <a:lnTo>
                        <a:pt x="1938839" y="182820"/>
                      </a:lnTo>
                      <a:lnTo>
                        <a:pt x="1958181" y="174674"/>
                      </a:lnTo>
                      <a:lnTo>
                        <a:pt x="1958181" y="182820"/>
                      </a:lnTo>
                      <a:lnTo>
                        <a:pt x="1964629" y="188251"/>
                      </a:lnTo>
                      <a:lnTo>
                        <a:pt x="1973225" y="190966"/>
                      </a:lnTo>
                      <a:lnTo>
                        <a:pt x="1975375" y="207258"/>
                      </a:lnTo>
                      <a:lnTo>
                        <a:pt x="1973225" y="223550"/>
                      </a:lnTo>
                      <a:lnTo>
                        <a:pt x="1977524" y="223550"/>
                      </a:lnTo>
                      <a:lnTo>
                        <a:pt x="1981822" y="223550"/>
                      </a:lnTo>
                      <a:lnTo>
                        <a:pt x="1981822" y="228980"/>
                      </a:lnTo>
                      <a:lnTo>
                        <a:pt x="1986120" y="234411"/>
                      </a:lnTo>
                      <a:lnTo>
                        <a:pt x="1992568" y="228980"/>
                      </a:lnTo>
                      <a:lnTo>
                        <a:pt x="2003313" y="231695"/>
                      </a:lnTo>
                      <a:lnTo>
                        <a:pt x="2011910" y="234411"/>
                      </a:lnTo>
                      <a:lnTo>
                        <a:pt x="2031252" y="201827"/>
                      </a:lnTo>
                      <a:lnTo>
                        <a:pt x="2039849" y="199112"/>
                      </a:lnTo>
                      <a:lnTo>
                        <a:pt x="2048445" y="207258"/>
                      </a:lnTo>
                      <a:lnTo>
                        <a:pt x="2052744" y="201827"/>
                      </a:lnTo>
                      <a:lnTo>
                        <a:pt x="2052744" y="196397"/>
                      </a:lnTo>
                      <a:lnTo>
                        <a:pt x="2054893" y="201827"/>
                      </a:lnTo>
                      <a:lnTo>
                        <a:pt x="2061340" y="199112"/>
                      </a:lnTo>
                      <a:lnTo>
                        <a:pt x="2061340" y="190966"/>
                      </a:lnTo>
                      <a:lnTo>
                        <a:pt x="2052744" y="182820"/>
                      </a:lnTo>
                      <a:lnTo>
                        <a:pt x="2048445" y="174674"/>
                      </a:lnTo>
                      <a:lnTo>
                        <a:pt x="2054893" y="171959"/>
                      </a:lnTo>
                      <a:lnTo>
                        <a:pt x="2052744" y="150237"/>
                      </a:lnTo>
                      <a:lnTo>
                        <a:pt x="2057042" y="142091"/>
                      </a:lnTo>
                      <a:lnTo>
                        <a:pt x="2065639" y="142091"/>
                      </a:lnTo>
                      <a:lnTo>
                        <a:pt x="2084981" y="150237"/>
                      </a:lnTo>
                      <a:lnTo>
                        <a:pt x="2089279" y="155667"/>
                      </a:lnTo>
                      <a:lnTo>
                        <a:pt x="2082832" y="163813"/>
                      </a:lnTo>
                      <a:lnTo>
                        <a:pt x="2074235" y="166529"/>
                      </a:lnTo>
                      <a:lnTo>
                        <a:pt x="2067788" y="188251"/>
                      </a:lnTo>
                      <a:lnTo>
                        <a:pt x="2074235" y="190966"/>
                      </a:lnTo>
                      <a:lnTo>
                        <a:pt x="2074235" y="196397"/>
                      </a:lnTo>
                      <a:lnTo>
                        <a:pt x="2076384" y="196397"/>
                      </a:lnTo>
                      <a:lnTo>
                        <a:pt x="2080683" y="188251"/>
                      </a:lnTo>
                      <a:lnTo>
                        <a:pt x="2084981" y="185536"/>
                      </a:lnTo>
                      <a:lnTo>
                        <a:pt x="2084981" y="182820"/>
                      </a:lnTo>
                      <a:lnTo>
                        <a:pt x="2091428" y="182820"/>
                      </a:lnTo>
                      <a:lnTo>
                        <a:pt x="2097876" y="182820"/>
                      </a:lnTo>
                      <a:lnTo>
                        <a:pt x="2104323" y="185536"/>
                      </a:lnTo>
                      <a:lnTo>
                        <a:pt x="2117218" y="182820"/>
                      </a:lnTo>
                      <a:lnTo>
                        <a:pt x="2119367" y="185536"/>
                      </a:lnTo>
                      <a:lnTo>
                        <a:pt x="2121516" y="188251"/>
                      </a:lnTo>
                      <a:lnTo>
                        <a:pt x="2125815" y="190966"/>
                      </a:lnTo>
                      <a:lnTo>
                        <a:pt x="2130113" y="190966"/>
                      </a:lnTo>
                      <a:lnTo>
                        <a:pt x="2130113" y="185536"/>
                      </a:lnTo>
                      <a:lnTo>
                        <a:pt x="2134411" y="185536"/>
                      </a:lnTo>
                      <a:lnTo>
                        <a:pt x="2138710" y="177390"/>
                      </a:lnTo>
                      <a:lnTo>
                        <a:pt x="2149455" y="163813"/>
                      </a:lnTo>
                      <a:lnTo>
                        <a:pt x="2153754" y="166529"/>
                      </a:lnTo>
                      <a:lnTo>
                        <a:pt x="2158052" y="155667"/>
                      </a:lnTo>
                      <a:lnTo>
                        <a:pt x="2175245" y="155667"/>
                      </a:lnTo>
                      <a:lnTo>
                        <a:pt x="2179543" y="161098"/>
                      </a:lnTo>
                      <a:lnTo>
                        <a:pt x="2183842" y="161098"/>
                      </a:lnTo>
                      <a:lnTo>
                        <a:pt x="2188140" y="163813"/>
                      </a:lnTo>
                      <a:lnTo>
                        <a:pt x="2190289" y="155667"/>
                      </a:lnTo>
                      <a:lnTo>
                        <a:pt x="2192438" y="155667"/>
                      </a:lnTo>
                      <a:lnTo>
                        <a:pt x="2198886" y="144806"/>
                      </a:lnTo>
                      <a:lnTo>
                        <a:pt x="2203184" y="155667"/>
                      </a:lnTo>
                      <a:lnTo>
                        <a:pt x="2226825" y="177390"/>
                      </a:lnTo>
                      <a:lnTo>
                        <a:pt x="2226825" y="182820"/>
                      </a:lnTo>
                      <a:lnTo>
                        <a:pt x="2237570" y="188251"/>
                      </a:lnTo>
                      <a:lnTo>
                        <a:pt x="2239719" y="185536"/>
                      </a:lnTo>
                      <a:lnTo>
                        <a:pt x="2239719" y="171959"/>
                      </a:lnTo>
                      <a:lnTo>
                        <a:pt x="2246167" y="163813"/>
                      </a:lnTo>
                      <a:lnTo>
                        <a:pt x="2244018" y="161098"/>
                      </a:lnTo>
                      <a:lnTo>
                        <a:pt x="2244018" y="152952"/>
                      </a:lnTo>
                      <a:lnTo>
                        <a:pt x="2237570" y="150237"/>
                      </a:lnTo>
                      <a:lnTo>
                        <a:pt x="2235421" y="144806"/>
                      </a:lnTo>
                      <a:lnTo>
                        <a:pt x="2224675" y="139376"/>
                      </a:lnTo>
                      <a:lnTo>
                        <a:pt x="2226825" y="125799"/>
                      </a:lnTo>
                      <a:lnTo>
                        <a:pt x="2224675" y="125799"/>
                      </a:lnTo>
                      <a:lnTo>
                        <a:pt x="2220377" y="125799"/>
                      </a:lnTo>
                      <a:lnTo>
                        <a:pt x="2220377" y="117654"/>
                      </a:lnTo>
                      <a:lnTo>
                        <a:pt x="2220377" y="114938"/>
                      </a:lnTo>
                      <a:lnTo>
                        <a:pt x="2228974" y="114938"/>
                      </a:lnTo>
                      <a:lnTo>
                        <a:pt x="2228974" y="117654"/>
                      </a:lnTo>
                      <a:lnTo>
                        <a:pt x="2235421" y="106792"/>
                      </a:lnTo>
                      <a:lnTo>
                        <a:pt x="2244018" y="117654"/>
                      </a:lnTo>
                      <a:lnTo>
                        <a:pt x="2248316" y="104077"/>
                      </a:lnTo>
                      <a:lnTo>
                        <a:pt x="2252614" y="109508"/>
                      </a:lnTo>
                      <a:lnTo>
                        <a:pt x="2256913" y="87785"/>
                      </a:lnTo>
                      <a:lnTo>
                        <a:pt x="2263360" y="85070"/>
                      </a:lnTo>
                      <a:lnTo>
                        <a:pt x="2265509" y="76924"/>
                      </a:lnTo>
                      <a:lnTo>
                        <a:pt x="2278404" y="71494"/>
                      </a:lnTo>
                      <a:lnTo>
                        <a:pt x="2284852" y="87785"/>
                      </a:lnTo>
                      <a:lnTo>
                        <a:pt x="2293448" y="95931"/>
                      </a:lnTo>
                      <a:lnTo>
                        <a:pt x="2297746" y="85070"/>
                      </a:lnTo>
                      <a:lnTo>
                        <a:pt x="2299896" y="106792"/>
                      </a:lnTo>
                      <a:lnTo>
                        <a:pt x="2297746" y="117654"/>
                      </a:lnTo>
                      <a:lnTo>
                        <a:pt x="2308492" y="120369"/>
                      </a:lnTo>
                      <a:lnTo>
                        <a:pt x="2308492" y="114938"/>
                      </a:lnTo>
                      <a:lnTo>
                        <a:pt x="2314940" y="114938"/>
                      </a:lnTo>
                      <a:lnTo>
                        <a:pt x="2310641" y="131230"/>
                      </a:lnTo>
                      <a:lnTo>
                        <a:pt x="2314940" y="133945"/>
                      </a:lnTo>
                      <a:lnTo>
                        <a:pt x="2319238" y="133945"/>
                      </a:lnTo>
                      <a:lnTo>
                        <a:pt x="2317089" y="152952"/>
                      </a:lnTo>
                      <a:lnTo>
                        <a:pt x="2329984" y="155667"/>
                      </a:lnTo>
                      <a:lnTo>
                        <a:pt x="2334282" y="161098"/>
                      </a:lnTo>
                      <a:lnTo>
                        <a:pt x="2336431" y="161098"/>
                      </a:lnTo>
                      <a:lnTo>
                        <a:pt x="2338580" y="161098"/>
                      </a:lnTo>
                      <a:lnTo>
                        <a:pt x="2342878" y="155667"/>
                      </a:lnTo>
                      <a:lnTo>
                        <a:pt x="2355773" y="152952"/>
                      </a:lnTo>
                      <a:lnTo>
                        <a:pt x="2360072" y="161098"/>
                      </a:lnTo>
                      <a:lnTo>
                        <a:pt x="2355773" y="163813"/>
                      </a:lnTo>
                      <a:lnTo>
                        <a:pt x="2353624" y="166529"/>
                      </a:lnTo>
                      <a:lnTo>
                        <a:pt x="2347177" y="174674"/>
                      </a:lnTo>
                      <a:lnTo>
                        <a:pt x="2342878" y="188251"/>
                      </a:lnTo>
                      <a:lnTo>
                        <a:pt x="2329984" y="201827"/>
                      </a:lnTo>
                      <a:lnTo>
                        <a:pt x="2334282" y="209973"/>
                      </a:lnTo>
                      <a:lnTo>
                        <a:pt x="2334282" y="212688"/>
                      </a:lnTo>
                      <a:lnTo>
                        <a:pt x="2334282" y="218119"/>
                      </a:lnTo>
                      <a:lnTo>
                        <a:pt x="2329984" y="223550"/>
                      </a:lnTo>
                      <a:lnTo>
                        <a:pt x="2334282" y="234411"/>
                      </a:lnTo>
                      <a:lnTo>
                        <a:pt x="2338580" y="239841"/>
                      </a:lnTo>
                      <a:lnTo>
                        <a:pt x="2338580" y="242557"/>
                      </a:lnTo>
                      <a:lnTo>
                        <a:pt x="2342878" y="242557"/>
                      </a:lnTo>
                      <a:lnTo>
                        <a:pt x="2351475" y="245272"/>
                      </a:lnTo>
                      <a:lnTo>
                        <a:pt x="2357604" y="257661"/>
                      </a:lnTo>
                      <a:lnTo>
                        <a:pt x="2364989" y="251897"/>
                      </a:lnTo>
                      <a:lnTo>
                        <a:pt x="2366650" y="253410"/>
                      </a:lnTo>
                      <a:lnTo>
                        <a:pt x="2359067" y="238211"/>
                      </a:lnTo>
                      <a:lnTo>
                        <a:pt x="2350423" y="235504"/>
                      </a:lnTo>
                      <a:lnTo>
                        <a:pt x="2346101" y="235504"/>
                      </a:lnTo>
                      <a:lnTo>
                        <a:pt x="2346101" y="232797"/>
                      </a:lnTo>
                      <a:lnTo>
                        <a:pt x="2341779" y="227383"/>
                      </a:lnTo>
                      <a:lnTo>
                        <a:pt x="2337457" y="216555"/>
                      </a:lnTo>
                      <a:lnTo>
                        <a:pt x="2341779" y="211141"/>
                      </a:lnTo>
                      <a:lnTo>
                        <a:pt x="2341779" y="205728"/>
                      </a:lnTo>
                      <a:lnTo>
                        <a:pt x="2341779" y="203021"/>
                      </a:lnTo>
                      <a:lnTo>
                        <a:pt x="2354745" y="216555"/>
                      </a:lnTo>
                      <a:lnTo>
                        <a:pt x="2369871" y="238211"/>
                      </a:lnTo>
                      <a:lnTo>
                        <a:pt x="2380676" y="221969"/>
                      </a:lnTo>
                      <a:lnTo>
                        <a:pt x="2374193" y="213848"/>
                      </a:lnTo>
                      <a:lnTo>
                        <a:pt x="2387160" y="221969"/>
                      </a:lnTo>
                      <a:lnTo>
                        <a:pt x="2395803" y="213848"/>
                      </a:lnTo>
                      <a:lnTo>
                        <a:pt x="2404447" y="211141"/>
                      </a:lnTo>
                      <a:lnTo>
                        <a:pt x="2400125" y="200314"/>
                      </a:lnTo>
                      <a:lnTo>
                        <a:pt x="2408769" y="192193"/>
                      </a:lnTo>
                      <a:lnTo>
                        <a:pt x="2415252" y="200314"/>
                      </a:lnTo>
                      <a:lnTo>
                        <a:pt x="2417413" y="192193"/>
                      </a:lnTo>
                      <a:lnTo>
                        <a:pt x="2426057" y="159710"/>
                      </a:lnTo>
                      <a:lnTo>
                        <a:pt x="2432539" y="124519"/>
                      </a:lnTo>
                      <a:lnTo>
                        <a:pt x="2432539" y="119105"/>
                      </a:lnTo>
                      <a:lnTo>
                        <a:pt x="2428218" y="110984"/>
                      </a:lnTo>
                      <a:lnTo>
                        <a:pt x="2434700" y="102864"/>
                      </a:lnTo>
                      <a:lnTo>
                        <a:pt x="2434700" y="97450"/>
                      </a:lnTo>
                      <a:lnTo>
                        <a:pt x="2436861" y="92036"/>
                      </a:lnTo>
                      <a:lnTo>
                        <a:pt x="2436861" y="86622"/>
                      </a:lnTo>
                      <a:lnTo>
                        <a:pt x="2441183" y="86622"/>
                      </a:lnTo>
                      <a:lnTo>
                        <a:pt x="2443344" y="75794"/>
                      </a:lnTo>
                      <a:lnTo>
                        <a:pt x="2449827" y="81208"/>
                      </a:lnTo>
                      <a:lnTo>
                        <a:pt x="2460632" y="78501"/>
                      </a:lnTo>
                      <a:lnTo>
                        <a:pt x="2454149" y="64966"/>
                      </a:lnTo>
                      <a:lnTo>
                        <a:pt x="2458471" y="62259"/>
                      </a:lnTo>
                      <a:lnTo>
                        <a:pt x="2471437" y="56846"/>
                      </a:lnTo>
                      <a:lnTo>
                        <a:pt x="2482241" y="64966"/>
                      </a:lnTo>
                      <a:lnTo>
                        <a:pt x="2495207" y="81208"/>
                      </a:lnTo>
                      <a:lnTo>
                        <a:pt x="2499529" y="78501"/>
                      </a:lnTo>
                      <a:lnTo>
                        <a:pt x="2506012" y="75794"/>
                      </a:lnTo>
                      <a:lnTo>
                        <a:pt x="2508173" y="75794"/>
                      </a:lnTo>
                      <a:lnTo>
                        <a:pt x="2506012" y="67673"/>
                      </a:lnTo>
                      <a:lnTo>
                        <a:pt x="2499529" y="64966"/>
                      </a:lnTo>
                      <a:lnTo>
                        <a:pt x="2499529" y="56846"/>
                      </a:lnTo>
                      <a:lnTo>
                        <a:pt x="2488724" y="56846"/>
                      </a:lnTo>
                      <a:lnTo>
                        <a:pt x="2490885" y="46018"/>
                      </a:lnTo>
                      <a:lnTo>
                        <a:pt x="2506012" y="35190"/>
                      </a:lnTo>
                      <a:lnTo>
                        <a:pt x="2510334" y="35190"/>
                      </a:lnTo>
                      <a:lnTo>
                        <a:pt x="2514656" y="40604"/>
                      </a:lnTo>
                      <a:lnTo>
                        <a:pt x="2510334" y="29776"/>
                      </a:lnTo>
                      <a:lnTo>
                        <a:pt x="2516816" y="24362"/>
                      </a:lnTo>
                      <a:lnTo>
                        <a:pt x="2514656" y="18948"/>
                      </a:lnTo>
                      <a:lnTo>
                        <a:pt x="2516816" y="10828"/>
                      </a:lnTo>
                      <a:lnTo>
                        <a:pt x="2518977" y="10828"/>
                      </a:lnTo>
                      <a:close/>
                    </a:path>
                  </a:pathLst>
                </a:cu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sp>
            <p:nvSpPr>
              <p:cNvPr id="43" name="REGION Y56" descr="REGION Y56"/>
              <p:cNvSpPr>
                <a:spLocks/>
              </p:cNvSpPr>
              <p:nvPr/>
            </p:nvSpPr>
            <p:spPr bwMode="auto">
              <a:xfrm>
                <a:off x="7374523" y="4267355"/>
                <a:ext cx="500234" cy="618638"/>
              </a:xfrm>
              <a:custGeom>
                <a:avLst/>
                <a:gdLst/>
                <a:ahLst/>
                <a:cxnLst/>
                <a:rect l="l" t="t" r="r" b="b"/>
                <a:pathLst>
                  <a:path w="443645" h="460946">
                    <a:moveTo>
                      <a:pt x="203729" y="200438"/>
                    </a:moveTo>
                    <a:lnTo>
                      <a:pt x="201643" y="203184"/>
                    </a:lnTo>
                    <a:lnTo>
                      <a:pt x="198851" y="203184"/>
                    </a:lnTo>
                    <a:lnTo>
                      <a:pt x="199746" y="205753"/>
                    </a:lnTo>
                    <a:lnTo>
                      <a:pt x="199746" y="208709"/>
                    </a:lnTo>
                    <a:lnTo>
                      <a:pt x="203864" y="208709"/>
                    </a:lnTo>
                    <a:lnTo>
                      <a:pt x="205924" y="205753"/>
                    </a:lnTo>
                    <a:lnTo>
                      <a:pt x="207902" y="205753"/>
                    </a:lnTo>
                    <a:lnTo>
                      <a:pt x="207902" y="200438"/>
                    </a:lnTo>
                    <a:close/>
                    <a:moveTo>
                      <a:pt x="193832" y="194947"/>
                    </a:moveTo>
                    <a:lnTo>
                      <a:pt x="193832" y="198553"/>
                    </a:lnTo>
                    <a:lnTo>
                      <a:pt x="195627" y="199842"/>
                    </a:lnTo>
                    <a:lnTo>
                      <a:pt x="197244" y="199842"/>
                    </a:lnTo>
                    <a:lnTo>
                      <a:pt x="195384" y="194947"/>
                    </a:lnTo>
                    <a:close/>
                    <a:moveTo>
                      <a:pt x="205815" y="0"/>
                    </a:moveTo>
                    <a:lnTo>
                      <a:pt x="212074" y="0"/>
                    </a:lnTo>
                    <a:lnTo>
                      <a:pt x="222505" y="5492"/>
                    </a:lnTo>
                    <a:lnTo>
                      <a:pt x="230850" y="8237"/>
                    </a:lnTo>
                    <a:lnTo>
                      <a:pt x="237109" y="8237"/>
                    </a:lnTo>
                    <a:lnTo>
                      <a:pt x="239195" y="8237"/>
                    </a:lnTo>
                    <a:lnTo>
                      <a:pt x="241281" y="8237"/>
                    </a:lnTo>
                    <a:lnTo>
                      <a:pt x="247540" y="10983"/>
                    </a:lnTo>
                    <a:lnTo>
                      <a:pt x="249626" y="10983"/>
                    </a:lnTo>
                    <a:lnTo>
                      <a:pt x="257971" y="10983"/>
                    </a:lnTo>
                    <a:lnTo>
                      <a:pt x="257971" y="16475"/>
                    </a:lnTo>
                    <a:lnTo>
                      <a:pt x="257971" y="21966"/>
                    </a:lnTo>
                    <a:lnTo>
                      <a:pt x="257971" y="32949"/>
                    </a:lnTo>
                    <a:lnTo>
                      <a:pt x="257971" y="49423"/>
                    </a:lnTo>
                    <a:lnTo>
                      <a:pt x="257971" y="52169"/>
                    </a:lnTo>
                    <a:lnTo>
                      <a:pt x="266316" y="54915"/>
                    </a:lnTo>
                    <a:lnTo>
                      <a:pt x="276747" y="54915"/>
                    </a:lnTo>
                    <a:lnTo>
                      <a:pt x="276747" y="57660"/>
                    </a:lnTo>
                    <a:lnTo>
                      <a:pt x="276747" y="63152"/>
                    </a:lnTo>
                    <a:lnTo>
                      <a:pt x="276747" y="65898"/>
                    </a:lnTo>
                    <a:lnTo>
                      <a:pt x="276747" y="68643"/>
                    </a:lnTo>
                    <a:lnTo>
                      <a:pt x="283006" y="76881"/>
                    </a:lnTo>
                    <a:lnTo>
                      <a:pt x="283006" y="79626"/>
                    </a:lnTo>
                    <a:lnTo>
                      <a:pt x="285092" y="85118"/>
                    </a:lnTo>
                    <a:lnTo>
                      <a:pt x="287178" y="85118"/>
                    </a:lnTo>
                    <a:lnTo>
                      <a:pt x="293437" y="79626"/>
                    </a:lnTo>
                    <a:lnTo>
                      <a:pt x="291351" y="85118"/>
                    </a:lnTo>
                    <a:lnTo>
                      <a:pt x="293437" y="87863"/>
                    </a:lnTo>
                    <a:lnTo>
                      <a:pt x="299696" y="90609"/>
                    </a:lnTo>
                    <a:lnTo>
                      <a:pt x="299696" y="96101"/>
                    </a:lnTo>
                    <a:lnTo>
                      <a:pt x="301782" y="96101"/>
                    </a:lnTo>
                    <a:lnTo>
                      <a:pt x="310127" y="96101"/>
                    </a:lnTo>
                    <a:lnTo>
                      <a:pt x="316385" y="90609"/>
                    </a:lnTo>
                    <a:lnTo>
                      <a:pt x="316385" y="87863"/>
                    </a:lnTo>
                    <a:lnTo>
                      <a:pt x="316385" y="85118"/>
                    </a:lnTo>
                    <a:lnTo>
                      <a:pt x="318472" y="85118"/>
                    </a:lnTo>
                    <a:lnTo>
                      <a:pt x="318472" y="87863"/>
                    </a:lnTo>
                    <a:lnTo>
                      <a:pt x="324730" y="85118"/>
                    </a:lnTo>
                    <a:lnTo>
                      <a:pt x="326816" y="85118"/>
                    </a:lnTo>
                    <a:lnTo>
                      <a:pt x="328903" y="85118"/>
                    </a:lnTo>
                    <a:lnTo>
                      <a:pt x="335161" y="76881"/>
                    </a:lnTo>
                    <a:lnTo>
                      <a:pt x="339334" y="74135"/>
                    </a:lnTo>
                    <a:lnTo>
                      <a:pt x="345593" y="74135"/>
                    </a:lnTo>
                    <a:lnTo>
                      <a:pt x="347679" y="74135"/>
                    </a:lnTo>
                    <a:lnTo>
                      <a:pt x="353937" y="74135"/>
                    </a:lnTo>
                    <a:lnTo>
                      <a:pt x="370627" y="68643"/>
                    </a:lnTo>
                    <a:lnTo>
                      <a:pt x="372713" y="68643"/>
                    </a:lnTo>
                    <a:lnTo>
                      <a:pt x="383145" y="63152"/>
                    </a:lnTo>
                    <a:lnTo>
                      <a:pt x="399834" y="76881"/>
                    </a:lnTo>
                    <a:lnTo>
                      <a:pt x="404007" y="79626"/>
                    </a:lnTo>
                    <a:lnTo>
                      <a:pt x="406093" y="87863"/>
                    </a:lnTo>
                    <a:lnTo>
                      <a:pt x="399834" y="96101"/>
                    </a:lnTo>
                    <a:lnTo>
                      <a:pt x="406093" y="98846"/>
                    </a:lnTo>
                    <a:lnTo>
                      <a:pt x="408179" y="98846"/>
                    </a:lnTo>
                    <a:lnTo>
                      <a:pt x="412352" y="109829"/>
                    </a:lnTo>
                    <a:lnTo>
                      <a:pt x="418610" y="126304"/>
                    </a:lnTo>
                    <a:lnTo>
                      <a:pt x="422783" y="137287"/>
                    </a:lnTo>
                    <a:lnTo>
                      <a:pt x="431128" y="134541"/>
                    </a:lnTo>
                    <a:lnTo>
                      <a:pt x="433214" y="134541"/>
                    </a:lnTo>
                    <a:lnTo>
                      <a:pt x="435300" y="145524"/>
                    </a:lnTo>
                    <a:lnTo>
                      <a:pt x="441559" y="153761"/>
                    </a:lnTo>
                    <a:lnTo>
                      <a:pt x="443645" y="159252"/>
                    </a:lnTo>
                    <a:lnTo>
                      <a:pt x="443645" y="164744"/>
                    </a:lnTo>
                    <a:lnTo>
                      <a:pt x="439473" y="164744"/>
                    </a:lnTo>
                    <a:lnTo>
                      <a:pt x="433214" y="164744"/>
                    </a:lnTo>
                    <a:lnTo>
                      <a:pt x="431128" y="164744"/>
                    </a:lnTo>
                    <a:lnTo>
                      <a:pt x="422783" y="170235"/>
                    </a:lnTo>
                    <a:lnTo>
                      <a:pt x="408179" y="172981"/>
                    </a:lnTo>
                    <a:lnTo>
                      <a:pt x="412352" y="183964"/>
                    </a:lnTo>
                    <a:lnTo>
                      <a:pt x="408179" y="189455"/>
                    </a:lnTo>
                    <a:lnTo>
                      <a:pt x="404007" y="189455"/>
                    </a:lnTo>
                    <a:lnTo>
                      <a:pt x="404007" y="183964"/>
                    </a:lnTo>
                    <a:lnTo>
                      <a:pt x="399834" y="178472"/>
                    </a:lnTo>
                    <a:lnTo>
                      <a:pt x="397748" y="183964"/>
                    </a:lnTo>
                    <a:lnTo>
                      <a:pt x="397748" y="181218"/>
                    </a:lnTo>
                    <a:lnTo>
                      <a:pt x="395662" y="183964"/>
                    </a:lnTo>
                    <a:lnTo>
                      <a:pt x="397748" y="189455"/>
                    </a:lnTo>
                    <a:lnTo>
                      <a:pt x="395662" y="189455"/>
                    </a:lnTo>
                    <a:lnTo>
                      <a:pt x="397748" y="203184"/>
                    </a:lnTo>
                    <a:lnTo>
                      <a:pt x="391489" y="203184"/>
                    </a:lnTo>
                    <a:lnTo>
                      <a:pt x="389403" y="203184"/>
                    </a:lnTo>
                    <a:lnTo>
                      <a:pt x="389403" y="211421"/>
                    </a:lnTo>
                    <a:lnTo>
                      <a:pt x="383145" y="216913"/>
                    </a:lnTo>
                    <a:lnTo>
                      <a:pt x="381058" y="222404"/>
                    </a:lnTo>
                    <a:lnTo>
                      <a:pt x="368541" y="225150"/>
                    </a:lnTo>
                    <a:lnTo>
                      <a:pt x="362282" y="205930"/>
                    </a:lnTo>
                    <a:lnTo>
                      <a:pt x="353937" y="200438"/>
                    </a:lnTo>
                    <a:lnTo>
                      <a:pt x="343506" y="194947"/>
                    </a:lnTo>
                    <a:lnTo>
                      <a:pt x="339334" y="192201"/>
                    </a:lnTo>
                    <a:lnTo>
                      <a:pt x="320558" y="194947"/>
                    </a:lnTo>
                    <a:lnTo>
                      <a:pt x="318472" y="194947"/>
                    </a:lnTo>
                    <a:lnTo>
                      <a:pt x="318472" y="183964"/>
                    </a:lnTo>
                    <a:lnTo>
                      <a:pt x="316385" y="183964"/>
                    </a:lnTo>
                    <a:lnTo>
                      <a:pt x="316385" y="189455"/>
                    </a:lnTo>
                    <a:lnTo>
                      <a:pt x="318472" y="194947"/>
                    </a:lnTo>
                    <a:lnTo>
                      <a:pt x="312213" y="200438"/>
                    </a:lnTo>
                    <a:lnTo>
                      <a:pt x="310127" y="211421"/>
                    </a:lnTo>
                    <a:lnTo>
                      <a:pt x="308040" y="214167"/>
                    </a:lnTo>
                    <a:lnTo>
                      <a:pt x="303868" y="214167"/>
                    </a:lnTo>
                    <a:lnTo>
                      <a:pt x="301782" y="216913"/>
                    </a:lnTo>
                    <a:lnTo>
                      <a:pt x="287178" y="214167"/>
                    </a:lnTo>
                    <a:lnTo>
                      <a:pt x="280919" y="216913"/>
                    </a:lnTo>
                    <a:lnTo>
                      <a:pt x="274661" y="211421"/>
                    </a:lnTo>
                    <a:lnTo>
                      <a:pt x="272575" y="205930"/>
                    </a:lnTo>
                    <a:lnTo>
                      <a:pt x="268402" y="205930"/>
                    </a:lnTo>
                    <a:lnTo>
                      <a:pt x="266316" y="211421"/>
                    </a:lnTo>
                    <a:lnTo>
                      <a:pt x="264230" y="211421"/>
                    </a:lnTo>
                    <a:lnTo>
                      <a:pt x="264230" y="216913"/>
                    </a:lnTo>
                    <a:lnTo>
                      <a:pt x="266316" y="222404"/>
                    </a:lnTo>
                    <a:lnTo>
                      <a:pt x="266316" y="225150"/>
                    </a:lnTo>
                    <a:lnTo>
                      <a:pt x="266316" y="227896"/>
                    </a:lnTo>
                    <a:lnTo>
                      <a:pt x="264230" y="230641"/>
                    </a:lnTo>
                    <a:lnTo>
                      <a:pt x="260057" y="230641"/>
                    </a:lnTo>
                    <a:lnTo>
                      <a:pt x="257971" y="227896"/>
                    </a:lnTo>
                    <a:lnTo>
                      <a:pt x="255885" y="227896"/>
                    </a:lnTo>
                    <a:lnTo>
                      <a:pt x="251712" y="225150"/>
                    </a:lnTo>
                    <a:lnTo>
                      <a:pt x="251712" y="222404"/>
                    </a:lnTo>
                    <a:lnTo>
                      <a:pt x="251712" y="216913"/>
                    </a:lnTo>
                    <a:lnTo>
                      <a:pt x="251712" y="214167"/>
                    </a:lnTo>
                    <a:lnTo>
                      <a:pt x="251712" y="205930"/>
                    </a:lnTo>
                    <a:lnTo>
                      <a:pt x="247540" y="205930"/>
                    </a:lnTo>
                    <a:lnTo>
                      <a:pt x="245454" y="205930"/>
                    </a:lnTo>
                    <a:lnTo>
                      <a:pt x="241281" y="205930"/>
                    </a:lnTo>
                    <a:lnTo>
                      <a:pt x="239195" y="211421"/>
                    </a:lnTo>
                    <a:lnTo>
                      <a:pt x="232936" y="214167"/>
                    </a:lnTo>
                    <a:lnTo>
                      <a:pt x="224591" y="205930"/>
                    </a:lnTo>
                    <a:lnTo>
                      <a:pt x="212074" y="205930"/>
                    </a:lnTo>
                    <a:lnTo>
                      <a:pt x="210042" y="205930"/>
                    </a:lnTo>
                    <a:lnTo>
                      <a:pt x="210042" y="211664"/>
                    </a:lnTo>
                    <a:lnTo>
                      <a:pt x="205924" y="211664"/>
                    </a:lnTo>
                    <a:lnTo>
                      <a:pt x="205381" y="217115"/>
                    </a:lnTo>
                    <a:lnTo>
                      <a:pt x="209962" y="217115"/>
                    </a:lnTo>
                    <a:lnTo>
                      <a:pt x="210485" y="215751"/>
                    </a:lnTo>
                    <a:lnTo>
                      <a:pt x="214572" y="215751"/>
                    </a:lnTo>
                    <a:lnTo>
                      <a:pt x="216616" y="215751"/>
                    </a:lnTo>
                    <a:lnTo>
                      <a:pt x="218660" y="215751"/>
                    </a:lnTo>
                    <a:lnTo>
                      <a:pt x="222747" y="221081"/>
                    </a:lnTo>
                    <a:lnTo>
                      <a:pt x="230922" y="221081"/>
                    </a:lnTo>
                    <a:lnTo>
                      <a:pt x="230922" y="223746"/>
                    </a:lnTo>
                    <a:lnTo>
                      <a:pt x="232965" y="223746"/>
                    </a:lnTo>
                    <a:lnTo>
                      <a:pt x="235009" y="223746"/>
                    </a:lnTo>
                    <a:lnTo>
                      <a:pt x="235009" y="226411"/>
                    </a:lnTo>
                    <a:lnTo>
                      <a:pt x="239096" y="226411"/>
                    </a:lnTo>
                    <a:lnTo>
                      <a:pt x="243183" y="223746"/>
                    </a:lnTo>
                    <a:lnTo>
                      <a:pt x="243183" y="221081"/>
                    </a:lnTo>
                    <a:lnTo>
                      <a:pt x="247271" y="215751"/>
                    </a:lnTo>
                    <a:lnTo>
                      <a:pt x="251358" y="221081"/>
                    </a:lnTo>
                    <a:lnTo>
                      <a:pt x="251358" y="226411"/>
                    </a:lnTo>
                    <a:lnTo>
                      <a:pt x="251358" y="234407"/>
                    </a:lnTo>
                    <a:lnTo>
                      <a:pt x="253402" y="237072"/>
                    </a:lnTo>
                    <a:lnTo>
                      <a:pt x="253402" y="239737"/>
                    </a:lnTo>
                    <a:lnTo>
                      <a:pt x="257489" y="239737"/>
                    </a:lnTo>
                    <a:lnTo>
                      <a:pt x="261576" y="245067"/>
                    </a:lnTo>
                    <a:lnTo>
                      <a:pt x="259533" y="247733"/>
                    </a:lnTo>
                    <a:lnTo>
                      <a:pt x="257489" y="250398"/>
                    </a:lnTo>
                    <a:lnTo>
                      <a:pt x="259533" y="250398"/>
                    </a:lnTo>
                    <a:lnTo>
                      <a:pt x="261576" y="245067"/>
                    </a:lnTo>
                    <a:lnTo>
                      <a:pt x="265664" y="245067"/>
                    </a:lnTo>
                    <a:lnTo>
                      <a:pt x="267707" y="239737"/>
                    </a:lnTo>
                    <a:lnTo>
                      <a:pt x="269751" y="237072"/>
                    </a:lnTo>
                    <a:lnTo>
                      <a:pt x="267707" y="221081"/>
                    </a:lnTo>
                    <a:lnTo>
                      <a:pt x="273838" y="221081"/>
                    </a:lnTo>
                    <a:lnTo>
                      <a:pt x="275882" y="226411"/>
                    </a:lnTo>
                    <a:lnTo>
                      <a:pt x="284057" y="231742"/>
                    </a:lnTo>
                    <a:lnTo>
                      <a:pt x="292231" y="231742"/>
                    </a:lnTo>
                    <a:lnTo>
                      <a:pt x="300406" y="231742"/>
                    </a:lnTo>
                    <a:lnTo>
                      <a:pt x="302449" y="231742"/>
                    </a:lnTo>
                    <a:lnTo>
                      <a:pt x="308580" y="226411"/>
                    </a:lnTo>
                    <a:lnTo>
                      <a:pt x="310624" y="226411"/>
                    </a:lnTo>
                    <a:lnTo>
                      <a:pt x="312668" y="223746"/>
                    </a:lnTo>
                    <a:lnTo>
                      <a:pt x="316755" y="215751"/>
                    </a:lnTo>
                    <a:lnTo>
                      <a:pt x="326973" y="213085"/>
                    </a:lnTo>
                    <a:lnTo>
                      <a:pt x="331061" y="210420"/>
                    </a:lnTo>
                    <a:lnTo>
                      <a:pt x="335148" y="210420"/>
                    </a:lnTo>
                    <a:lnTo>
                      <a:pt x="337192" y="210420"/>
                    </a:lnTo>
                    <a:lnTo>
                      <a:pt x="339235" y="210420"/>
                    </a:lnTo>
                    <a:lnTo>
                      <a:pt x="339235" y="213085"/>
                    </a:lnTo>
                    <a:lnTo>
                      <a:pt x="345366" y="213085"/>
                    </a:lnTo>
                    <a:lnTo>
                      <a:pt x="347410" y="215751"/>
                    </a:lnTo>
                    <a:lnTo>
                      <a:pt x="355585" y="215751"/>
                    </a:lnTo>
                    <a:lnTo>
                      <a:pt x="359672" y="226411"/>
                    </a:lnTo>
                    <a:lnTo>
                      <a:pt x="361716" y="234407"/>
                    </a:lnTo>
                    <a:lnTo>
                      <a:pt x="363759" y="239737"/>
                    </a:lnTo>
                    <a:lnTo>
                      <a:pt x="367847" y="245067"/>
                    </a:lnTo>
                    <a:lnTo>
                      <a:pt x="371934" y="245067"/>
                    </a:lnTo>
                    <a:lnTo>
                      <a:pt x="373978" y="245067"/>
                    </a:lnTo>
                    <a:lnTo>
                      <a:pt x="380108" y="239737"/>
                    </a:lnTo>
                    <a:lnTo>
                      <a:pt x="382152" y="239737"/>
                    </a:lnTo>
                    <a:lnTo>
                      <a:pt x="380108" y="250398"/>
                    </a:lnTo>
                    <a:lnTo>
                      <a:pt x="380108" y="261058"/>
                    </a:lnTo>
                    <a:lnTo>
                      <a:pt x="378065" y="266389"/>
                    </a:lnTo>
                    <a:lnTo>
                      <a:pt x="378065" y="269054"/>
                    </a:lnTo>
                    <a:lnTo>
                      <a:pt x="378065" y="271719"/>
                    </a:lnTo>
                    <a:lnTo>
                      <a:pt x="373978" y="271719"/>
                    </a:lnTo>
                    <a:lnTo>
                      <a:pt x="369890" y="277050"/>
                    </a:lnTo>
                    <a:lnTo>
                      <a:pt x="369890" y="279715"/>
                    </a:lnTo>
                    <a:lnTo>
                      <a:pt x="367847" y="279715"/>
                    </a:lnTo>
                    <a:lnTo>
                      <a:pt x="363759" y="282380"/>
                    </a:lnTo>
                    <a:lnTo>
                      <a:pt x="361716" y="282380"/>
                    </a:lnTo>
                    <a:lnTo>
                      <a:pt x="361716" y="287710"/>
                    </a:lnTo>
                    <a:lnTo>
                      <a:pt x="359672" y="295706"/>
                    </a:lnTo>
                    <a:lnTo>
                      <a:pt x="355585" y="301036"/>
                    </a:lnTo>
                    <a:lnTo>
                      <a:pt x="353541" y="295706"/>
                    </a:lnTo>
                    <a:lnTo>
                      <a:pt x="351497" y="303701"/>
                    </a:lnTo>
                    <a:lnTo>
                      <a:pt x="351497" y="311697"/>
                    </a:lnTo>
                    <a:lnTo>
                      <a:pt x="353541" y="311697"/>
                    </a:lnTo>
                    <a:lnTo>
                      <a:pt x="351497" y="317027"/>
                    </a:lnTo>
                    <a:lnTo>
                      <a:pt x="353541" y="317027"/>
                    </a:lnTo>
                    <a:lnTo>
                      <a:pt x="351497" y="322357"/>
                    </a:lnTo>
                    <a:lnTo>
                      <a:pt x="353541" y="335683"/>
                    </a:lnTo>
                    <a:lnTo>
                      <a:pt x="355585" y="338348"/>
                    </a:lnTo>
                    <a:lnTo>
                      <a:pt x="347410" y="338348"/>
                    </a:lnTo>
                    <a:lnTo>
                      <a:pt x="353541" y="357005"/>
                    </a:lnTo>
                    <a:lnTo>
                      <a:pt x="351497" y="367665"/>
                    </a:lnTo>
                    <a:lnTo>
                      <a:pt x="347410" y="388987"/>
                    </a:lnTo>
                    <a:lnTo>
                      <a:pt x="345366" y="391652"/>
                    </a:lnTo>
                    <a:lnTo>
                      <a:pt x="339235" y="391652"/>
                    </a:lnTo>
                    <a:lnTo>
                      <a:pt x="335148" y="394317"/>
                    </a:lnTo>
                    <a:lnTo>
                      <a:pt x="337192" y="404978"/>
                    </a:lnTo>
                    <a:lnTo>
                      <a:pt x="335148" y="407643"/>
                    </a:lnTo>
                    <a:lnTo>
                      <a:pt x="329017" y="412973"/>
                    </a:lnTo>
                    <a:lnTo>
                      <a:pt x="324930" y="418304"/>
                    </a:lnTo>
                    <a:lnTo>
                      <a:pt x="318799" y="426299"/>
                    </a:lnTo>
                    <a:lnTo>
                      <a:pt x="318799" y="434295"/>
                    </a:lnTo>
                    <a:lnTo>
                      <a:pt x="318799" y="436960"/>
                    </a:lnTo>
                    <a:lnTo>
                      <a:pt x="320842" y="447620"/>
                    </a:lnTo>
                    <a:lnTo>
                      <a:pt x="316755" y="450286"/>
                    </a:lnTo>
                    <a:lnTo>
                      <a:pt x="304493" y="455616"/>
                    </a:lnTo>
                    <a:lnTo>
                      <a:pt x="300406" y="450286"/>
                    </a:lnTo>
                    <a:lnTo>
                      <a:pt x="296319" y="450286"/>
                    </a:lnTo>
                    <a:lnTo>
                      <a:pt x="294275" y="439625"/>
                    </a:lnTo>
                    <a:lnTo>
                      <a:pt x="292231" y="436960"/>
                    </a:lnTo>
                    <a:lnTo>
                      <a:pt x="286100" y="447620"/>
                    </a:lnTo>
                    <a:lnTo>
                      <a:pt x="284057" y="455616"/>
                    </a:lnTo>
                    <a:lnTo>
                      <a:pt x="282013" y="455616"/>
                    </a:lnTo>
                    <a:lnTo>
                      <a:pt x="282013" y="444955"/>
                    </a:lnTo>
                    <a:lnTo>
                      <a:pt x="282013" y="439625"/>
                    </a:lnTo>
                    <a:lnTo>
                      <a:pt x="277926" y="434295"/>
                    </a:lnTo>
                    <a:lnTo>
                      <a:pt x="277926" y="426299"/>
                    </a:lnTo>
                    <a:lnTo>
                      <a:pt x="275882" y="412973"/>
                    </a:lnTo>
                    <a:lnTo>
                      <a:pt x="267707" y="407643"/>
                    </a:lnTo>
                    <a:lnTo>
                      <a:pt x="265664" y="412973"/>
                    </a:lnTo>
                    <a:lnTo>
                      <a:pt x="261576" y="402312"/>
                    </a:lnTo>
                    <a:lnTo>
                      <a:pt x="253402" y="402312"/>
                    </a:lnTo>
                    <a:lnTo>
                      <a:pt x="251358" y="404978"/>
                    </a:lnTo>
                    <a:lnTo>
                      <a:pt x="249314" y="407643"/>
                    </a:lnTo>
                    <a:lnTo>
                      <a:pt x="247271" y="407643"/>
                    </a:lnTo>
                    <a:lnTo>
                      <a:pt x="249314" y="415638"/>
                    </a:lnTo>
                    <a:lnTo>
                      <a:pt x="247271" y="418304"/>
                    </a:lnTo>
                    <a:lnTo>
                      <a:pt x="243183" y="423634"/>
                    </a:lnTo>
                    <a:lnTo>
                      <a:pt x="241140" y="426299"/>
                    </a:lnTo>
                    <a:lnTo>
                      <a:pt x="235009" y="423634"/>
                    </a:lnTo>
                    <a:lnTo>
                      <a:pt x="232965" y="423634"/>
                    </a:lnTo>
                    <a:lnTo>
                      <a:pt x="230922" y="426299"/>
                    </a:lnTo>
                    <a:lnTo>
                      <a:pt x="230922" y="434295"/>
                    </a:lnTo>
                    <a:lnTo>
                      <a:pt x="226834" y="436960"/>
                    </a:lnTo>
                    <a:lnTo>
                      <a:pt x="226834" y="439625"/>
                    </a:lnTo>
                    <a:lnTo>
                      <a:pt x="222747" y="444955"/>
                    </a:lnTo>
                    <a:lnTo>
                      <a:pt x="224791" y="447620"/>
                    </a:lnTo>
                    <a:lnTo>
                      <a:pt x="222747" y="450286"/>
                    </a:lnTo>
                    <a:lnTo>
                      <a:pt x="216616" y="455616"/>
                    </a:lnTo>
                    <a:lnTo>
                      <a:pt x="214572" y="458281"/>
                    </a:lnTo>
                    <a:lnTo>
                      <a:pt x="210485" y="460946"/>
                    </a:lnTo>
                    <a:lnTo>
                      <a:pt x="208441" y="460946"/>
                    </a:lnTo>
                    <a:lnTo>
                      <a:pt x="206398" y="450286"/>
                    </a:lnTo>
                    <a:lnTo>
                      <a:pt x="200267" y="444955"/>
                    </a:lnTo>
                    <a:lnTo>
                      <a:pt x="196179" y="447620"/>
                    </a:lnTo>
                    <a:lnTo>
                      <a:pt x="192092" y="444955"/>
                    </a:lnTo>
                    <a:lnTo>
                      <a:pt x="192092" y="439625"/>
                    </a:lnTo>
                    <a:lnTo>
                      <a:pt x="192092" y="436960"/>
                    </a:lnTo>
                    <a:lnTo>
                      <a:pt x="190048" y="434295"/>
                    </a:lnTo>
                    <a:lnTo>
                      <a:pt x="190048" y="428964"/>
                    </a:lnTo>
                    <a:lnTo>
                      <a:pt x="190048" y="426299"/>
                    </a:lnTo>
                    <a:lnTo>
                      <a:pt x="192092" y="423634"/>
                    </a:lnTo>
                    <a:lnTo>
                      <a:pt x="188005" y="418304"/>
                    </a:lnTo>
                    <a:lnTo>
                      <a:pt x="188005" y="415638"/>
                    </a:lnTo>
                    <a:lnTo>
                      <a:pt x="181874" y="415638"/>
                    </a:lnTo>
                    <a:lnTo>
                      <a:pt x="175743" y="404978"/>
                    </a:lnTo>
                    <a:lnTo>
                      <a:pt x="171656" y="402312"/>
                    </a:lnTo>
                    <a:lnTo>
                      <a:pt x="167568" y="399647"/>
                    </a:lnTo>
                    <a:lnTo>
                      <a:pt x="165525" y="404978"/>
                    </a:lnTo>
                    <a:lnTo>
                      <a:pt x="161437" y="407643"/>
                    </a:lnTo>
                    <a:lnTo>
                      <a:pt x="161437" y="415638"/>
                    </a:lnTo>
                    <a:lnTo>
                      <a:pt x="157350" y="415638"/>
                    </a:lnTo>
                    <a:lnTo>
                      <a:pt x="153263" y="407643"/>
                    </a:lnTo>
                    <a:lnTo>
                      <a:pt x="155306" y="402312"/>
                    </a:lnTo>
                    <a:lnTo>
                      <a:pt x="157350" y="402312"/>
                    </a:lnTo>
                    <a:lnTo>
                      <a:pt x="157350" y="399647"/>
                    </a:lnTo>
                    <a:lnTo>
                      <a:pt x="155306" y="383656"/>
                    </a:lnTo>
                    <a:lnTo>
                      <a:pt x="153263" y="380991"/>
                    </a:lnTo>
                    <a:lnTo>
                      <a:pt x="149175" y="378326"/>
                    </a:lnTo>
                    <a:lnTo>
                      <a:pt x="147132" y="372996"/>
                    </a:lnTo>
                    <a:lnTo>
                      <a:pt x="145088" y="372996"/>
                    </a:lnTo>
                    <a:lnTo>
                      <a:pt x="145088" y="367665"/>
                    </a:lnTo>
                    <a:lnTo>
                      <a:pt x="145088" y="359670"/>
                    </a:lnTo>
                    <a:lnTo>
                      <a:pt x="138957" y="362335"/>
                    </a:lnTo>
                    <a:lnTo>
                      <a:pt x="136913" y="362335"/>
                    </a:lnTo>
                    <a:lnTo>
                      <a:pt x="136913" y="359670"/>
                    </a:lnTo>
                    <a:lnTo>
                      <a:pt x="132826" y="367665"/>
                    </a:lnTo>
                    <a:lnTo>
                      <a:pt x="128739" y="370330"/>
                    </a:lnTo>
                    <a:lnTo>
                      <a:pt x="124651" y="378326"/>
                    </a:lnTo>
                    <a:lnTo>
                      <a:pt x="122608" y="378326"/>
                    </a:lnTo>
                    <a:lnTo>
                      <a:pt x="120564" y="391652"/>
                    </a:lnTo>
                    <a:lnTo>
                      <a:pt x="118520" y="394317"/>
                    </a:lnTo>
                    <a:lnTo>
                      <a:pt x="114433" y="394317"/>
                    </a:lnTo>
                    <a:lnTo>
                      <a:pt x="112389" y="402312"/>
                    </a:lnTo>
                    <a:lnTo>
                      <a:pt x="112389" y="412973"/>
                    </a:lnTo>
                    <a:lnTo>
                      <a:pt x="104215" y="418304"/>
                    </a:lnTo>
                    <a:lnTo>
                      <a:pt x="98084" y="418304"/>
                    </a:lnTo>
                    <a:lnTo>
                      <a:pt x="102171" y="391652"/>
                    </a:lnTo>
                    <a:lnTo>
                      <a:pt x="104215" y="380991"/>
                    </a:lnTo>
                    <a:lnTo>
                      <a:pt x="106259" y="372996"/>
                    </a:lnTo>
                    <a:lnTo>
                      <a:pt x="106259" y="370330"/>
                    </a:lnTo>
                    <a:lnTo>
                      <a:pt x="110346" y="367665"/>
                    </a:lnTo>
                    <a:lnTo>
                      <a:pt x="110346" y="362335"/>
                    </a:lnTo>
                    <a:lnTo>
                      <a:pt x="110346" y="359670"/>
                    </a:lnTo>
                    <a:lnTo>
                      <a:pt x="110346" y="351674"/>
                    </a:lnTo>
                    <a:lnTo>
                      <a:pt x="106259" y="351674"/>
                    </a:lnTo>
                    <a:lnTo>
                      <a:pt x="106259" y="349009"/>
                    </a:lnTo>
                    <a:lnTo>
                      <a:pt x="104215" y="346344"/>
                    </a:lnTo>
                    <a:lnTo>
                      <a:pt x="102171" y="349009"/>
                    </a:lnTo>
                    <a:lnTo>
                      <a:pt x="96040" y="343679"/>
                    </a:lnTo>
                    <a:lnTo>
                      <a:pt x="93996" y="338348"/>
                    </a:lnTo>
                    <a:lnTo>
                      <a:pt x="89909" y="335683"/>
                    </a:lnTo>
                    <a:lnTo>
                      <a:pt x="87865" y="335683"/>
                    </a:lnTo>
                    <a:lnTo>
                      <a:pt x="87865" y="333018"/>
                    </a:lnTo>
                    <a:lnTo>
                      <a:pt x="83778" y="327688"/>
                    </a:lnTo>
                    <a:lnTo>
                      <a:pt x="79691" y="327688"/>
                    </a:lnTo>
                    <a:lnTo>
                      <a:pt x="77647" y="327688"/>
                    </a:lnTo>
                    <a:lnTo>
                      <a:pt x="75604" y="333018"/>
                    </a:lnTo>
                    <a:lnTo>
                      <a:pt x="69473" y="333018"/>
                    </a:lnTo>
                    <a:lnTo>
                      <a:pt x="67429" y="327688"/>
                    </a:lnTo>
                    <a:lnTo>
                      <a:pt x="67429" y="325023"/>
                    </a:lnTo>
                    <a:lnTo>
                      <a:pt x="69473" y="325023"/>
                    </a:lnTo>
                    <a:lnTo>
                      <a:pt x="69473" y="317027"/>
                    </a:lnTo>
                    <a:lnTo>
                      <a:pt x="69473" y="314362"/>
                    </a:lnTo>
                    <a:lnTo>
                      <a:pt x="69473" y="309978"/>
                    </a:lnTo>
                    <a:lnTo>
                      <a:pt x="67955" y="312157"/>
                    </a:lnTo>
                    <a:lnTo>
                      <a:pt x="67955" y="317027"/>
                    </a:lnTo>
                    <a:lnTo>
                      <a:pt x="67955" y="321024"/>
                    </a:lnTo>
                    <a:lnTo>
                      <a:pt x="67955" y="323979"/>
                    </a:lnTo>
                    <a:lnTo>
                      <a:pt x="65895" y="323979"/>
                    </a:lnTo>
                    <a:lnTo>
                      <a:pt x="57659" y="321024"/>
                    </a:lnTo>
                    <a:lnTo>
                      <a:pt x="51481" y="312157"/>
                    </a:lnTo>
                    <a:lnTo>
                      <a:pt x="49422" y="312157"/>
                    </a:lnTo>
                    <a:lnTo>
                      <a:pt x="45303" y="312157"/>
                    </a:lnTo>
                    <a:lnTo>
                      <a:pt x="45303" y="318068"/>
                    </a:lnTo>
                    <a:lnTo>
                      <a:pt x="39125" y="312157"/>
                    </a:lnTo>
                    <a:lnTo>
                      <a:pt x="39125" y="309201"/>
                    </a:lnTo>
                    <a:lnTo>
                      <a:pt x="35007" y="309201"/>
                    </a:lnTo>
                    <a:lnTo>
                      <a:pt x="35007" y="306245"/>
                    </a:lnTo>
                    <a:lnTo>
                      <a:pt x="35007" y="300334"/>
                    </a:lnTo>
                    <a:lnTo>
                      <a:pt x="30888" y="306245"/>
                    </a:lnTo>
                    <a:lnTo>
                      <a:pt x="26770" y="291467"/>
                    </a:lnTo>
                    <a:lnTo>
                      <a:pt x="26770" y="282600"/>
                    </a:lnTo>
                    <a:lnTo>
                      <a:pt x="24711" y="282600"/>
                    </a:lnTo>
                    <a:lnTo>
                      <a:pt x="18533" y="282600"/>
                    </a:lnTo>
                    <a:lnTo>
                      <a:pt x="18533" y="279644"/>
                    </a:lnTo>
                    <a:lnTo>
                      <a:pt x="10296" y="279644"/>
                    </a:lnTo>
                    <a:lnTo>
                      <a:pt x="8237" y="270777"/>
                    </a:lnTo>
                    <a:lnTo>
                      <a:pt x="0" y="267822"/>
                    </a:lnTo>
                    <a:lnTo>
                      <a:pt x="6178" y="244177"/>
                    </a:lnTo>
                    <a:lnTo>
                      <a:pt x="10296" y="235310"/>
                    </a:lnTo>
                    <a:lnTo>
                      <a:pt x="14415" y="223487"/>
                    </a:lnTo>
                    <a:lnTo>
                      <a:pt x="14415" y="220531"/>
                    </a:lnTo>
                    <a:lnTo>
                      <a:pt x="8237" y="208709"/>
                    </a:lnTo>
                    <a:lnTo>
                      <a:pt x="10296" y="208709"/>
                    </a:lnTo>
                    <a:lnTo>
                      <a:pt x="10296" y="196886"/>
                    </a:lnTo>
                    <a:lnTo>
                      <a:pt x="10296" y="193930"/>
                    </a:lnTo>
                    <a:lnTo>
                      <a:pt x="8237" y="182108"/>
                    </a:lnTo>
                    <a:lnTo>
                      <a:pt x="8237" y="176196"/>
                    </a:lnTo>
                    <a:lnTo>
                      <a:pt x="14415" y="170285"/>
                    </a:lnTo>
                    <a:lnTo>
                      <a:pt x="16474" y="167330"/>
                    </a:lnTo>
                    <a:lnTo>
                      <a:pt x="16474" y="158463"/>
                    </a:lnTo>
                    <a:lnTo>
                      <a:pt x="14415" y="155507"/>
                    </a:lnTo>
                    <a:lnTo>
                      <a:pt x="14415" y="137773"/>
                    </a:lnTo>
                    <a:lnTo>
                      <a:pt x="10296" y="134817"/>
                    </a:lnTo>
                    <a:lnTo>
                      <a:pt x="8237" y="131862"/>
                    </a:lnTo>
                    <a:lnTo>
                      <a:pt x="6178" y="120039"/>
                    </a:lnTo>
                    <a:lnTo>
                      <a:pt x="2059" y="111172"/>
                    </a:lnTo>
                    <a:lnTo>
                      <a:pt x="6178" y="108216"/>
                    </a:lnTo>
                    <a:lnTo>
                      <a:pt x="6178" y="105261"/>
                    </a:lnTo>
                    <a:lnTo>
                      <a:pt x="6178" y="93438"/>
                    </a:lnTo>
                    <a:lnTo>
                      <a:pt x="6178" y="84571"/>
                    </a:lnTo>
                    <a:lnTo>
                      <a:pt x="2059" y="72749"/>
                    </a:lnTo>
                    <a:lnTo>
                      <a:pt x="6178" y="72749"/>
                    </a:lnTo>
                    <a:lnTo>
                      <a:pt x="24711" y="93438"/>
                    </a:lnTo>
                    <a:lnTo>
                      <a:pt x="26770" y="93438"/>
                    </a:lnTo>
                    <a:lnTo>
                      <a:pt x="32948" y="84571"/>
                    </a:lnTo>
                    <a:lnTo>
                      <a:pt x="35007" y="84571"/>
                    </a:lnTo>
                    <a:lnTo>
                      <a:pt x="45303" y="87527"/>
                    </a:lnTo>
                    <a:lnTo>
                      <a:pt x="49422" y="93438"/>
                    </a:lnTo>
                    <a:lnTo>
                      <a:pt x="53540" y="93438"/>
                    </a:lnTo>
                    <a:lnTo>
                      <a:pt x="65895" y="87527"/>
                    </a:lnTo>
                    <a:lnTo>
                      <a:pt x="67955" y="84571"/>
                    </a:lnTo>
                    <a:lnTo>
                      <a:pt x="70014" y="84571"/>
                    </a:lnTo>
                    <a:lnTo>
                      <a:pt x="74132" y="84571"/>
                    </a:lnTo>
                    <a:lnTo>
                      <a:pt x="76192" y="81615"/>
                    </a:lnTo>
                    <a:lnTo>
                      <a:pt x="86488" y="72749"/>
                    </a:lnTo>
                    <a:lnTo>
                      <a:pt x="86488" y="69793"/>
                    </a:lnTo>
                    <a:lnTo>
                      <a:pt x="92666" y="63882"/>
                    </a:lnTo>
                    <a:lnTo>
                      <a:pt x="100902" y="57970"/>
                    </a:lnTo>
                    <a:lnTo>
                      <a:pt x="105021" y="60926"/>
                    </a:lnTo>
                    <a:lnTo>
                      <a:pt x="107700" y="68616"/>
                    </a:lnTo>
                    <a:lnTo>
                      <a:pt x="107763" y="68643"/>
                    </a:lnTo>
                    <a:lnTo>
                      <a:pt x="118194" y="63152"/>
                    </a:lnTo>
                    <a:lnTo>
                      <a:pt x="120280" y="57660"/>
                    </a:lnTo>
                    <a:lnTo>
                      <a:pt x="124453" y="54915"/>
                    </a:lnTo>
                    <a:lnTo>
                      <a:pt x="126539" y="57660"/>
                    </a:lnTo>
                    <a:lnTo>
                      <a:pt x="128625" y="57660"/>
                    </a:lnTo>
                    <a:lnTo>
                      <a:pt x="128625" y="52169"/>
                    </a:lnTo>
                    <a:lnTo>
                      <a:pt x="128625" y="43932"/>
                    </a:lnTo>
                    <a:lnTo>
                      <a:pt x="132797" y="43932"/>
                    </a:lnTo>
                    <a:lnTo>
                      <a:pt x="143229" y="41186"/>
                    </a:lnTo>
                    <a:lnTo>
                      <a:pt x="145315" y="41186"/>
                    </a:lnTo>
                    <a:lnTo>
                      <a:pt x="149487" y="38440"/>
                    </a:lnTo>
                    <a:lnTo>
                      <a:pt x="153660" y="38440"/>
                    </a:lnTo>
                    <a:lnTo>
                      <a:pt x="151573" y="30203"/>
                    </a:lnTo>
                    <a:lnTo>
                      <a:pt x="153660" y="30203"/>
                    </a:lnTo>
                    <a:lnTo>
                      <a:pt x="157832" y="27458"/>
                    </a:lnTo>
                    <a:lnTo>
                      <a:pt x="162005" y="32949"/>
                    </a:lnTo>
                    <a:lnTo>
                      <a:pt x="168263" y="30203"/>
                    </a:lnTo>
                    <a:lnTo>
                      <a:pt x="170350" y="21966"/>
                    </a:lnTo>
                    <a:lnTo>
                      <a:pt x="176608" y="16475"/>
                    </a:lnTo>
                    <a:lnTo>
                      <a:pt x="176608" y="8237"/>
                    </a:lnTo>
                    <a:lnTo>
                      <a:pt x="176608" y="5492"/>
                    </a:lnTo>
                    <a:lnTo>
                      <a:pt x="184953" y="8237"/>
                    </a:lnTo>
                    <a:close/>
                  </a:path>
                </a:pathLst>
              </a:cu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sp>
          <p:nvSpPr>
            <p:cNvPr id="41" name="REGION Y54" descr="REGION Y54"/>
            <p:cNvSpPr/>
            <p:nvPr/>
          </p:nvSpPr>
          <p:spPr>
            <a:xfrm>
              <a:off x="6239706" y="347510"/>
              <a:ext cx="2021291" cy="2888744"/>
            </a:xfrm>
            <a:custGeom>
              <a:avLst/>
              <a:gdLst/>
              <a:ahLst/>
              <a:cxnLst/>
              <a:rect l="l" t="t" r="r" b="b"/>
              <a:pathLst>
                <a:path w="1960708" h="2968558">
                  <a:moveTo>
                    <a:pt x="361964" y="2693556"/>
                  </a:moveTo>
                  <a:lnTo>
                    <a:pt x="361964" y="2696333"/>
                  </a:lnTo>
                  <a:lnTo>
                    <a:pt x="364117" y="2696333"/>
                  </a:lnTo>
                  <a:close/>
                  <a:moveTo>
                    <a:pt x="361964" y="2685222"/>
                  </a:moveTo>
                  <a:lnTo>
                    <a:pt x="357853" y="2690527"/>
                  </a:lnTo>
                  <a:lnTo>
                    <a:pt x="357853" y="2690528"/>
                  </a:lnTo>
                  <a:close/>
                  <a:moveTo>
                    <a:pt x="287153" y="2325166"/>
                  </a:moveTo>
                  <a:lnTo>
                    <a:pt x="285107" y="2332868"/>
                  </a:lnTo>
                  <a:lnTo>
                    <a:pt x="285107" y="2335866"/>
                  </a:lnTo>
                  <a:lnTo>
                    <a:pt x="287496" y="2332868"/>
                  </a:lnTo>
                  <a:lnTo>
                    <a:pt x="287496" y="2335866"/>
                  </a:lnTo>
                  <a:lnTo>
                    <a:pt x="289785" y="2336824"/>
                  </a:lnTo>
                  <a:close/>
                  <a:moveTo>
                    <a:pt x="1499308" y="2290354"/>
                  </a:moveTo>
                  <a:lnTo>
                    <a:pt x="1499308" y="2297790"/>
                  </a:lnTo>
                  <a:lnTo>
                    <a:pt x="1501454" y="2295312"/>
                  </a:lnTo>
                  <a:close/>
                  <a:moveTo>
                    <a:pt x="1501454" y="2268048"/>
                  </a:moveTo>
                  <a:lnTo>
                    <a:pt x="1499308" y="2270526"/>
                  </a:lnTo>
                  <a:lnTo>
                    <a:pt x="1497162" y="2277962"/>
                  </a:lnTo>
                  <a:lnTo>
                    <a:pt x="1497162" y="2285397"/>
                  </a:lnTo>
                  <a:lnTo>
                    <a:pt x="1499308" y="2277962"/>
                  </a:lnTo>
                  <a:close/>
                  <a:moveTo>
                    <a:pt x="1960418" y="2256995"/>
                  </a:moveTo>
                  <a:lnTo>
                    <a:pt x="1960708" y="2258133"/>
                  </a:lnTo>
                  <a:lnTo>
                    <a:pt x="1960708" y="2265569"/>
                  </a:lnTo>
                  <a:lnTo>
                    <a:pt x="1954270" y="2275483"/>
                  </a:lnTo>
                  <a:lnTo>
                    <a:pt x="1941394" y="2295312"/>
                  </a:lnTo>
                  <a:lnTo>
                    <a:pt x="1958562" y="2265569"/>
                  </a:lnTo>
                  <a:close/>
                  <a:moveTo>
                    <a:pt x="1959814" y="2254622"/>
                  </a:moveTo>
                  <a:lnTo>
                    <a:pt x="1960708" y="2255655"/>
                  </a:lnTo>
                  <a:lnTo>
                    <a:pt x="1960418" y="2256995"/>
                  </a:lnTo>
                  <a:close/>
                  <a:moveTo>
                    <a:pt x="1417758" y="2181299"/>
                  </a:moveTo>
                  <a:lnTo>
                    <a:pt x="1417758" y="2183777"/>
                  </a:lnTo>
                  <a:lnTo>
                    <a:pt x="1419905" y="2181299"/>
                  </a:lnTo>
                  <a:close/>
                  <a:moveTo>
                    <a:pt x="1407028" y="2149078"/>
                  </a:moveTo>
                  <a:lnTo>
                    <a:pt x="1407028" y="2151556"/>
                  </a:lnTo>
                  <a:lnTo>
                    <a:pt x="1409174" y="2156513"/>
                  </a:lnTo>
                  <a:lnTo>
                    <a:pt x="1409174" y="2154035"/>
                  </a:lnTo>
                  <a:close/>
                  <a:moveTo>
                    <a:pt x="1705329" y="2119335"/>
                  </a:moveTo>
                  <a:lnTo>
                    <a:pt x="1707475" y="2124292"/>
                  </a:lnTo>
                  <a:lnTo>
                    <a:pt x="1707475" y="2121814"/>
                  </a:lnTo>
                  <a:close/>
                  <a:moveTo>
                    <a:pt x="368086" y="2002915"/>
                  </a:moveTo>
                  <a:lnTo>
                    <a:pt x="368086" y="2007873"/>
                  </a:lnTo>
                  <a:lnTo>
                    <a:pt x="361586" y="2010352"/>
                  </a:lnTo>
                  <a:lnTo>
                    <a:pt x="365919" y="2010352"/>
                  </a:lnTo>
                  <a:lnTo>
                    <a:pt x="368086" y="2007873"/>
                  </a:lnTo>
                  <a:lnTo>
                    <a:pt x="370253" y="2002915"/>
                  </a:lnTo>
                  <a:lnTo>
                    <a:pt x="376753" y="2007873"/>
                  </a:lnTo>
                  <a:lnTo>
                    <a:pt x="372419" y="2002915"/>
                  </a:lnTo>
                  <a:lnTo>
                    <a:pt x="370253" y="2002915"/>
                  </a:lnTo>
                  <a:close/>
                  <a:moveTo>
                    <a:pt x="402754" y="1898803"/>
                  </a:moveTo>
                  <a:lnTo>
                    <a:pt x="402754" y="1903761"/>
                  </a:lnTo>
                  <a:lnTo>
                    <a:pt x="404920" y="1898803"/>
                  </a:lnTo>
                  <a:close/>
                  <a:moveTo>
                    <a:pt x="411420" y="1834352"/>
                  </a:moveTo>
                  <a:lnTo>
                    <a:pt x="413587" y="1839310"/>
                  </a:lnTo>
                  <a:lnTo>
                    <a:pt x="411420" y="1841789"/>
                  </a:lnTo>
                  <a:lnTo>
                    <a:pt x="407087" y="1839310"/>
                  </a:lnTo>
                  <a:close/>
                  <a:moveTo>
                    <a:pt x="232032" y="1813338"/>
                  </a:moveTo>
                  <a:lnTo>
                    <a:pt x="240626" y="1826421"/>
                  </a:lnTo>
                  <a:lnTo>
                    <a:pt x="231930" y="1813712"/>
                  </a:lnTo>
                  <a:close/>
                  <a:moveTo>
                    <a:pt x="229884" y="1810721"/>
                  </a:moveTo>
                  <a:lnTo>
                    <a:pt x="231930" y="1813712"/>
                  </a:lnTo>
                  <a:lnTo>
                    <a:pt x="229884" y="1821188"/>
                  </a:lnTo>
                  <a:lnTo>
                    <a:pt x="227735" y="1818571"/>
                  </a:lnTo>
                  <a:close/>
                  <a:moveTo>
                    <a:pt x="352345" y="1726988"/>
                  </a:moveTo>
                  <a:lnTo>
                    <a:pt x="348048" y="1732222"/>
                  </a:lnTo>
                  <a:lnTo>
                    <a:pt x="352345" y="1732222"/>
                  </a:lnTo>
                  <a:close/>
                  <a:moveTo>
                    <a:pt x="307228" y="1692100"/>
                  </a:moveTo>
                  <a:lnTo>
                    <a:pt x="309376" y="1692972"/>
                  </a:lnTo>
                  <a:lnTo>
                    <a:pt x="307228" y="1698205"/>
                  </a:lnTo>
                  <a:close/>
                  <a:moveTo>
                    <a:pt x="304220" y="1689832"/>
                  </a:moveTo>
                  <a:lnTo>
                    <a:pt x="307228" y="1691664"/>
                  </a:lnTo>
                  <a:lnTo>
                    <a:pt x="307228" y="1692100"/>
                  </a:lnTo>
                  <a:lnTo>
                    <a:pt x="302931" y="1690355"/>
                  </a:lnTo>
                  <a:close/>
                  <a:moveTo>
                    <a:pt x="300782" y="1687739"/>
                  </a:moveTo>
                  <a:lnTo>
                    <a:pt x="305079" y="1689483"/>
                  </a:lnTo>
                  <a:lnTo>
                    <a:pt x="304220" y="1689832"/>
                  </a:lnTo>
                  <a:close/>
                  <a:moveTo>
                    <a:pt x="427540" y="1627556"/>
                  </a:moveTo>
                  <a:lnTo>
                    <a:pt x="425392" y="1632789"/>
                  </a:lnTo>
                  <a:lnTo>
                    <a:pt x="421095" y="1632789"/>
                  </a:lnTo>
                  <a:lnTo>
                    <a:pt x="418947" y="1632789"/>
                  </a:lnTo>
                  <a:lnTo>
                    <a:pt x="425392" y="1635406"/>
                  </a:lnTo>
                  <a:lnTo>
                    <a:pt x="427540" y="1632789"/>
                  </a:lnTo>
                  <a:lnTo>
                    <a:pt x="429689" y="1632789"/>
                  </a:lnTo>
                  <a:close/>
                  <a:moveTo>
                    <a:pt x="307228" y="1627556"/>
                  </a:moveTo>
                  <a:lnTo>
                    <a:pt x="307228" y="1632789"/>
                  </a:lnTo>
                  <a:lnTo>
                    <a:pt x="309376" y="1635406"/>
                  </a:lnTo>
                  <a:lnTo>
                    <a:pt x="309376" y="1632789"/>
                  </a:lnTo>
                  <a:close/>
                  <a:moveTo>
                    <a:pt x="1546521" y="1378253"/>
                  </a:moveTo>
                  <a:lnTo>
                    <a:pt x="1546521" y="1380731"/>
                  </a:lnTo>
                  <a:lnTo>
                    <a:pt x="1544375" y="1383210"/>
                  </a:lnTo>
                  <a:lnTo>
                    <a:pt x="1542229" y="1385688"/>
                  </a:lnTo>
                  <a:lnTo>
                    <a:pt x="1546521" y="1385688"/>
                  </a:lnTo>
                  <a:lnTo>
                    <a:pt x="1546521" y="1380731"/>
                  </a:lnTo>
                  <a:lnTo>
                    <a:pt x="1550813" y="1380731"/>
                  </a:lnTo>
                  <a:close/>
                  <a:moveTo>
                    <a:pt x="1421615" y="1362297"/>
                  </a:moveTo>
                  <a:lnTo>
                    <a:pt x="1425868" y="1366145"/>
                  </a:lnTo>
                  <a:lnTo>
                    <a:pt x="1425192" y="1363024"/>
                  </a:lnTo>
                  <a:close/>
                  <a:moveTo>
                    <a:pt x="152301" y="933562"/>
                  </a:moveTo>
                  <a:lnTo>
                    <a:pt x="149961" y="935190"/>
                  </a:lnTo>
                  <a:lnTo>
                    <a:pt x="150391" y="934144"/>
                  </a:lnTo>
                  <a:close/>
                  <a:moveTo>
                    <a:pt x="158985" y="928910"/>
                  </a:moveTo>
                  <a:lnTo>
                    <a:pt x="158985" y="931527"/>
                  </a:lnTo>
                  <a:lnTo>
                    <a:pt x="152301" y="933562"/>
                  </a:lnTo>
                  <a:close/>
                  <a:moveTo>
                    <a:pt x="1132230" y="918444"/>
                  </a:moveTo>
                  <a:lnTo>
                    <a:pt x="1125785" y="921061"/>
                  </a:lnTo>
                  <a:lnTo>
                    <a:pt x="1115043" y="931527"/>
                  </a:lnTo>
                  <a:lnTo>
                    <a:pt x="1130082" y="921061"/>
                  </a:lnTo>
                  <a:lnTo>
                    <a:pt x="1134379" y="918444"/>
                  </a:lnTo>
                  <a:lnTo>
                    <a:pt x="1140824" y="921061"/>
                  </a:lnTo>
                  <a:lnTo>
                    <a:pt x="1145121" y="918444"/>
                  </a:lnTo>
                  <a:lnTo>
                    <a:pt x="1149418" y="923677"/>
                  </a:lnTo>
                  <a:lnTo>
                    <a:pt x="1151566" y="923677"/>
                  </a:lnTo>
                  <a:lnTo>
                    <a:pt x="1149418" y="921061"/>
                  </a:lnTo>
                  <a:lnTo>
                    <a:pt x="1149418" y="918444"/>
                  </a:lnTo>
                  <a:lnTo>
                    <a:pt x="1145121" y="918444"/>
                  </a:lnTo>
                  <a:lnTo>
                    <a:pt x="1142972" y="918444"/>
                  </a:lnTo>
                  <a:lnTo>
                    <a:pt x="1140824" y="921061"/>
                  </a:lnTo>
                  <a:lnTo>
                    <a:pt x="1138675" y="918444"/>
                  </a:lnTo>
                  <a:lnTo>
                    <a:pt x="1134379" y="918444"/>
                  </a:lnTo>
                  <a:close/>
                  <a:moveTo>
                    <a:pt x="1168754" y="913211"/>
                  </a:moveTo>
                  <a:lnTo>
                    <a:pt x="1168754" y="918444"/>
                  </a:lnTo>
                  <a:lnTo>
                    <a:pt x="1166605" y="921061"/>
                  </a:lnTo>
                  <a:close/>
                  <a:moveTo>
                    <a:pt x="326564" y="884427"/>
                  </a:moveTo>
                  <a:lnTo>
                    <a:pt x="328712" y="894894"/>
                  </a:lnTo>
                  <a:lnTo>
                    <a:pt x="328712" y="900127"/>
                  </a:lnTo>
                  <a:lnTo>
                    <a:pt x="335157" y="894894"/>
                  </a:lnTo>
                  <a:lnTo>
                    <a:pt x="330860" y="894894"/>
                  </a:lnTo>
                  <a:close/>
                  <a:moveTo>
                    <a:pt x="996878" y="876577"/>
                  </a:moveTo>
                  <a:lnTo>
                    <a:pt x="994730" y="879194"/>
                  </a:lnTo>
                  <a:lnTo>
                    <a:pt x="990433" y="884427"/>
                  </a:lnTo>
                  <a:lnTo>
                    <a:pt x="994730" y="884427"/>
                  </a:lnTo>
                  <a:close/>
                  <a:moveTo>
                    <a:pt x="1106449" y="847794"/>
                  </a:moveTo>
                  <a:lnTo>
                    <a:pt x="1112894" y="853028"/>
                  </a:lnTo>
                  <a:lnTo>
                    <a:pt x="1108597" y="847794"/>
                  </a:lnTo>
                  <a:close/>
                  <a:moveTo>
                    <a:pt x="966800" y="847794"/>
                  </a:moveTo>
                  <a:lnTo>
                    <a:pt x="971097" y="853028"/>
                  </a:lnTo>
                  <a:lnTo>
                    <a:pt x="977542" y="855644"/>
                  </a:lnTo>
                  <a:lnTo>
                    <a:pt x="977542" y="863494"/>
                  </a:lnTo>
                  <a:lnTo>
                    <a:pt x="981839" y="866111"/>
                  </a:lnTo>
                  <a:lnTo>
                    <a:pt x="986136" y="866111"/>
                  </a:lnTo>
                  <a:lnTo>
                    <a:pt x="990433" y="863494"/>
                  </a:lnTo>
                  <a:lnTo>
                    <a:pt x="1003323" y="868728"/>
                  </a:lnTo>
                  <a:lnTo>
                    <a:pt x="999027" y="868728"/>
                  </a:lnTo>
                  <a:lnTo>
                    <a:pt x="999027" y="873961"/>
                  </a:lnTo>
                  <a:lnTo>
                    <a:pt x="1003323" y="868728"/>
                  </a:lnTo>
                  <a:lnTo>
                    <a:pt x="1009769" y="868728"/>
                  </a:lnTo>
                  <a:lnTo>
                    <a:pt x="1022659" y="873961"/>
                  </a:lnTo>
                  <a:lnTo>
                    <a:pt x="1022659" y="876577"/>
                  </a:lnTo>
                  <a:lnTo>
                    <a:pt x="1026496" y="873774"/>
                  </a:lnTo>
                  <a:lnTo>
                    <a:pt x="1026956" y="873961"/>
                  </a:lnTo>
                  <a:lnTo>
                    <a:pt x="1033402" y="868728"/>
                  </a:lnTo>
                  <a:lnTo>
                    <a:pt x="1039847" y="866111"/>
                  </a:lnTo>
                  <a:lnTo>
                    <a:pt x="1048441" y="863494"/>
                  </a:lnTo>
                  <a:lnTo>
                    <a:pt x="1050589" y="866110"/>
                  </a:lnTo>
                  <a:lnTo>
                    <a:pt x="1050589" y="866111"/>
                  </a:lnTo>
                  <a:lnTo>
                    <a:pt x="1050590" y="866111"/>
                  </a:lnTo>
                  <a:lnTo>
                    <a:pt x="1052738" y="868728"/>
                  </a:lnTo>
                  <a:lnTo>
                    <a:pt x="1059183" y="866111"/>
                  </a:lnTo>
                  <a:lnTo>
                    <a:pt x="1063480" y="873961"/>
                  </a:lnTo>
                  <a:lnTo>
                    <a:pt x="1067777" y="873961"/>
                  </a:lnTo>
                  <a:lnTo>
                    <a:pt x="1069925" y="873961"/>
                  </a:lnTo>
                  <a:lnTo>
                    <a:pt x="1076371" y="868728"/>
                  </a:lnTo>
                  <a:lnTo>
                    <a:pt x="1076371" y="866111"/>
                  </a:lnTo>
                  <a:lnTo>
                    <a:pt x="1076371" y="863494"/>
                  </a:lnTo>
                  <a:lnTo>
                    <a:pt x="1072074" y="868728"/>
                  </a:lnTo>
                  <a:lnTo>
                    <a:pt x="1063480" y="868728"/>
                  </a:lnTo>
                  <a:lnTo>
                    <a:pt x="1059183" y="866111"/>
                  </a:lnTo>
                  <a:lnTo>
                    <a:pt x="1050590" y="866111"/>
                  </a:lnTo>
                  <a:lnTo>
                    <a:pt x="1050589" y="866110"/>
                  </a:lnTo>
                  <a:lnTo>
                    <a:pt x="1048441" y="858261"/>
                  </a:lnTo>
                  <a:lnTo>
                    <a:pt x="1039847" y="863494"/>
                  </a:lnTo>
                  <a:lnTo>
                    <a:pt x="1033402" y="868728"/>
                  </a:lnTo>
                  <a:lnTo>
                    <a:pt x="1026496" y="873774"/>
                  </a:lnTo>
                  <a:lnTo>
                    <a:pt x="1014066" y="868728"/>
                  </a:lnTo>
                  <a:lnTo>
                    <a:pt x="1007620" y="866111"/>
                  </a:lnTo>
                  <a:lnTo>
                    <a:pt x="1005472" y="866111"/>
                  </a:lnTo>
                  <a:lnTo>
                    <a:pt x="996878" y="863494"/>
                  </a:lnTo>
                  <a:lnTo>
                    <a:pt x="994730" y="858261"/>
                  </a:lnTo>
                  <a:lnTo>
                    <a:pt x="986136" y="855644"/>
                  </a:lnTo>
                  <a:lnTo>
                    <a:pt x="990433" y="858261"/>
                  </a:lnTo>
                  <a:lnTo>
                    <a:pt x="986136" y="863494"/>
                  </a:lnTo>
                  <a:lnTo>
                    <a:pt x="981839" y="863494"/>
                  </a:lnTo>
                  <a:lnTo>
                    <a:pt x="977542" y="855644"/>
                  </a:lnTo>
                  <a:lnTo>
                    <a:pt x="968948" y="847794"/>
                  </a:lnTo>
                  <a:close/>
                  <a:moveTo>
                    <a:pt x="949612" y="845178"/>
                  </a:moveTo>
                  <a:lnTo>
                    <a:pt x="958206" y="853028"/>
                  </a:lnTo>
                  <a:lnTo>
                    <a:pt x="962503" y="847794"/>
                  </a:lnTo>
                  <a:lnTo>
                    <a:pt x="958206" y="847794"/>
                  </a:lnTo>
                  <a:close/>
                  <a:moveTo>
                    <a:pt x="1080667" y="842561"/>
                  </a:moveTo>
                  <a:lnTo>
                    <a:pt x="1078519" y="845178"/>
                  </a:lnTo>
                  <a:lnTo>
                    <a:pt x="1076371" y="853028"/>
                  </a:lnTo>
                  <a:lnTo>
                    <a:pt x="1076371" y="855644"/>
                  </a:lnTo>
                  <a:lnTo>
                    <a:pt x="1078519" y="847794"/>
                  </a:lnTo>
                  <a:lnTo>
                    <a:pt x="1084964" y="845178"/>
                  </a:lnTo>
                  <a:lnTo>
                    <a:pt x="1089261" y="842561"/>
                  </a:lnTo>
                  <a:lnTo>
                    <a:pt x="1087113" y="842561"/>
                  </a:lnTo>
                  <a:close/>
                  <a:moveTo>
                    <a:pt x="825003" y="0"/>
                  </a:moveTo>
                  <a:lnTo>
                    <a:pt x="827151" y="0"/>
                  </a:lnTo>
                  <a:lnTo>
                    <a:pt x="825003" y="5233"/>
                  </a:lnTo>
                  <a:lnTo>
                    <a:pt x="827151" y="5233"/>
                  </a:lnTo>
                  <a:lnTo>
                    <a:pt x="833596" y="0"/>
                  </a:lnTo>
                  <a:lnTo>
                    <a:pt x="835745" y="10467"/>
                  </a:lnTo>
                  <a:lnTo>
                    <a:pt x="837893" y="10467"/>
                  </a:lnTo>
                  <a:lnTo>
                    <a:pt x="842190" y="10467"/>
                  </a:lnTo>
                  <a:lnTo>
                    <a:pt x="846487" y="20933"/>
                  </a:lnTo>
                  <a:lnTo>
                    <a:pt x="859378" y="34016"/>
                  </a:lnTo>
                  <a:lnTo>
                    <a:pt x="859378" y="41866"/>
                  </a:lnTo>
                  <a:lnTo>
                    <a:pt x="878714" y="62800"/>
                  </a:lnTo>
                  <a:lnTo>
                    <a:pt x="883011" y="73266"/>
                  </a:lnTo>
                  <a:lnTo>
                    <a:pt x="898050" y="83733"/>
                  </a:lnTo>
                  <a:lnTo>
                    <a:pt x="898050" y="94199"/>
                  </a:lnTo>
                  <a:lnTo>
                    <a:pt x="895901" y="94199"/>
                  </a:lnTo>
                  <a:lnTo>
                    <a:pt x="904495" y="96816"/>
                  </a:lnTo>
                  <a:lnTo>
                    <a:pt x="900198" y="104666"/>
                  </a:lnTo>
                  <a:lnTo>
                    <a:pt x="906644" y="115133"/>
                  </a:lnTo>
                  <a:lnTo>
                    <a:pt x="904495" y="115133"/>
                  </a:lnTo>
                  <a:lnTo>
                    <a:pt x="915237" y="128216"/>
                  </a:lnTo>
                  <a:lnTo>
                    <a:pt x="917386" y="136066"/>
                  </a:lnTo>
                  <a:lnTo>
                    <a:pt x="915237" y="136066"/>
                  </a:lnTo>
                  <a:lnTo>
                    <a:pt x="921683" y="138682"/>
                  </a:lnTo>
                  <a:lnTo>
                    <a:pt x="932425" y="149149"/>
                  </a:lnTo>
                  <a:lnTo>
                    <a:pt x="936722" y="143916"/>
                  </a:lnTo>
                  <a:lnTo>
                    <a:pt x="943167" y="136066"/>
                  </a:lnTo>
                  <a:lnTo>
                    <a:pt x="945315" y="138682"/>
                  </a:lnTo>
                  <a:lnTo>
                    <a:pt x="958206" y="159616"/>
                  </a:lnTo>
                  <a:lnTo>
                    <a:pt x="953909" y="164849"/>
                  </a:lnTo>
                  <a:lnTo>
                    <a:pt x="945315" y="164849"/>
                  </a:lnTo>
                  <a:lnTo>
                    <a:pt x="949612" y="170082"/>
                  </a:lnTo>
                  <a:lnTo>
                    <a:pt x="953909" y="183165"/>
                  </a:lnTo>
                  <a:lnTo>
                    <a:pt x="960355" y="172699"/>
                  </a:lnTo>
                  <a:lnTo>
                    <a:pt x="968948" y="164849"/>
                  </a:lnTo>
                  <a:lnTo>
                    <a:pt x="977542" y="164849"/>
                  </a:lnTo>
                  <a:lnTo>
                    <a:pt x="979691" y="172699"/>
                  </a:lnTo>
                  <a:lnTo>
                    <a:pt x="994730" y="175316"/>
                  </a:lnTo>
                  <a:lnTo>
                    <a:pt x="999027" y="191015"/>
                  </a:lnTo>
                  <a:lnTo>
                    <a:pt x="1007620" y="198865"/>
                  </a:lnTo>
                  <a:lnTo>
                    <a:pt x="1014066" y="198865"/>
                  </a:lnTo>
                  <a:lnTo>
                    <a:pt x="1014066" y="204099"/>
                  </a:lnTo>
                  <a:lnTo>
                    <a:pt x="1018363" y="206715"/>
                  </a:lnTo>
                  <a:lnTo>
                    <a:pt x="1016494" y="210128"/>
                  </a:lnTo>
                  <a:lnTo>
                    <a:pt x="1016214" y="209332"/>
                  </a:lnTo>
                  <a:lnTo>
                    <a:pt x="1014066" y="214565"/>
                  </a:lnTo>
                  <a:lnTo>
                    <a:pt x="1016494" y="210128"/>
                  </a:lnTo>
                  <a:lnTo>
                    <a:pt x="1022659" y="227648"/>
                  </a:lnTo>
                  <a:lnTo>
                    <a:pt x="1024808" y="230265"/>
                  </a:lnTo>
                  <a:lnTo>
                    <a:pt x="1024808" y="235498"/>
                  </a:lnTo>
                  <a:lnTo>
                    <a:pt x="1031253" y="235498"/>
                  </a:lnTo>
                  <a:lnTo>
                    <a:pt x="1022659" y="238115"/>
                  </a:lnTo>
                  <a:lnTo>
                    <a:pt x="1018363" y="248582"/>
                  </a:lnTo>
                  <a:lnTo>
                    <a:pt x="1026956" y="261665"/>
                  </a:lnTo>
                  <a:lnTo>
                    <a:pt x="1031253" y="261665"/>
                  </a:lnTo>
                  <a:lnTo>
                    <a:pt x="1031253" y="269515"/>
                  </a:lnTo>
                  <a:lnTo>
                    <a:pt x="1033402" y="269515"/>
                  </a:lnTo>
                  <a:lnTo>
                    <a:pt x="1031253" y="274748"/>
                  </a:lnTo>
                  <a:lnTo>
                    <a:pt x="1033402" y="282598"/>
                  </a:lnTo>
                  <a:lnTo>
                    <a:pt x="1033402" y="293065"/>
                  </a:lnTo>
                  <a:lnTo>
                    <a:pt x="1041995" y="300915"/>
                  </a:lnTo>
                  <a:lnTo>
                    <a:pt x="1044144" y="300915"/>
                  </a:lnTo>
                  <a:lnTo>
                    <a:pt x="1041995" y="319231"/>
                  </a:lnTo>
                  <a:lnTo>
                    <a:pt x="1044144" y="334931"/>
                  </a:lnTo>
                  <a:lnTo>
                    <a:pt x="1044144" y="337548"/>
                  </a:lnTo>
                  <a:lnTo>
                    <a:pt x="1048441" y="348014"/>
                  </a:lnTo>
                  <a:lnTo>
                    <a:pt x="1044144" y="355864"/>
                  </a:lnTo>
                  <a:lnTo>
                    <a:pt x="1048441" y="361098"/>
                  </a:lnTo>
                  <a:lnTo>
                    <a:pt x="1052738" y="363714"/>
                  </a:lnTo>
                  <a:lnTo>
                    <a:pt x="1050589" y="379414"/>
                  </a:lnTo>
                  <a:lnTo>
                    <a:pt x="1050589" y="389881"/>
                  </a:lnTo>
                  <a:lnTo>
                    <a:pt x="1044144" y="395114"/>
                  </a:lnTo>
                  <a:lnTo>
                    <a:pt x="1041995" y="405581"/>
                  </a:lnTo>
                  <a:lnTo>
                    <a:pt x="1033402" y="416047"/>
                  </a:lnTo>
                  <a:lnTo>
                    <a:pt x="1031253" y="413431"/>
                  </a:lnTo>
                  <a:lnTo>
                    <a:pt x="1031253" y="410814"/>
                  </a:lnTo>
                  <a:lnTo>
                    <a:pt x="1026956" y="410814"/>
                  </a:lnTo>
                  <a:lnTo>
                    <a:pt x="1033402" y="418664"/>
                  </a:lnTo>
                  <a:lnTo>
                    <a:pt x="1033402" y="416047"/>
                  </a:lnTo>
                  <a:lnTo>
                    <a:pt x="1035550" y="416047"/>
                  </a:lnTo>
                  <a:lnTo>
                    <a:pt x="1035550" y="426514"/>
                  </a:lnTo>
                  <a:lnTo>
                    <a:pt x="1048441" y="457914"/>
                  </a:lnTo>
                  <a:lnTo>
                    <a:pt x="1050589" y="465764"/>
                  </a:lnTo>
                  <a:lnTo>
                    <a:pt x="1041995" y="460530"/>
                  </a:lnTo>
                  <a:lnTo>
                    <a:pt x="1043607" y="464455"/>
                  </a:lnTo>
                  <a:lnTo>
                    <a:pt x="1035550" y="457914"/>
                  </a:lnTo>
                  <a:lnTo>
                    <a:pt x="1044144" y="465764"/>
                  </a:lnTo>
                  <a:lnTo>
                    <a:pt x="1043607" y="464455"/>
                  </a:lnTo>
                  <a:lnTo>
                    <a:pt x="1048441" y="468380"/>
                  </a:lnTo>
                  <a:lnTo>
                    <a:pt x="1054886" y="465764"/>
                  </a:lnTo>
                  <a:lnTo>
                    <a:pt x="1054886" y="468380"/>
                  </a:lnTo>
                  <a:lnTo>
                    <a:pt x="1061331" y="473614"/>
                  </a:lnTo>
                  <a:lnTo>
                    <a:pt x="1067777" y="481463"/>
                  </a:lnTo>
                  <a:lnTo>
                    <a:pt x="1067777" y="494547"/>
                  </a:lnTo>
                  <a:lnTo>
                    <a:pt x="1061331" y="505013"/>
                  </a:lnTo>
                  <a:lnTo>
                    <a:pt x="1054886" y="515480"/>
                  </a:lnTo>
                  <a:lnTo>
                    <a:pt x="1052738" y="533796"/>
                  </a:lnTo>
                  <a:lnTo>
                    <a:pt x="1054886" y="533796"/>
                  </a:lnTo>
                  <a:lnTo>
                    <a:pt x="1063480" y="565196"/>
                  </a:lnTo>
                  <a:lnTo>
                    <a:pt x="1078519" y="583513"/>
                  </a:lnTo>
                  <a:lnTo>
                    <a:pt x="1076371" y="591363"/>
                  </a:lnTo>
                  <a:lnTo>
                    <a:pt x="1080667" y="604446"/>
                  </a:lnTo>
                  <a:lnTo>
                    <a:pt x="1087113" y="614913"/>
                  </a:lnTo>
                  <a:lnTo>
                    <a:pt x="1089261" y="620146"/>
                  </a:lnTo>
                  <a:lnTo>
                    <a:pt x="1089261" y="622762"/>
                  </a:lnTo>
                  <a:lnTo>
                    <a:pt x="1093558" y="627996"/>
                  </a:lnTo>
                  <a:lnTo>
                    <a:pt x="1087113" y="627996"/>
                  </a:lnTo>
                  <a:lnTo>
                    <a:pt x="1084964" y="633229"/>
                  </a:lnTo>
                  <a:lnTo>
                    <a:pt x="1084964" y="635846"/>
                  </a:lnTo>
                  <a:lnTo>
                    <a:pt x="1084964" y="638462"/>
                  </a:lnTo>
                  <a:lnTo>
                    <a:pt x="1078519" y="654162"/>
                  </a:lnTo>
                  <a:lnTo>
                    <a:pt x="1072074" y="654162"/>
                  </a:lnTo>
                  <a:lnTo>
                    <a:pt x="1072074" y="656779"/>
                  </a:lnTo>
                  <a:lnTo>
                    <a:pt x="1078519" y="656779"/>
                  </a:lnTo>
                  <a:lnTo>
                    <a:pt x="1084964" y="675095"/>
                  </a:lnTo>
                  <a:lnTo>
                    <a:pt x="1093558" y="688179"/>
                  </a:lnTo>
                  <a:lnTo>
                    <a:pt x="1097855" y="703879"/>
                  </a:lnTo>
                  <a:lnTo>
                    <a:pt x="1093558" y="690795"/>
                  </a:lnTo>
                  <a:lnTo>
                    <a:pt x="1089261" y="688179"/>
                  </a:lnTo>
                  <a:lnTo>
                    <a:pt x="1080667" y="675095"/>
                  </a:lnTo>
                  <a:lnTo>
                    <a:pt x="1080667" y="677712"/>
                  </a:lnTo>
                  <a:lnTo>
                    <a:pt x="1076371" y="680329"/>
                  </a:lnTo>
                  <a:lnTo>
                    <a:pt x="1061331" y="682945"/>
                  </a:lnTo>
                  <a:lnTo>
                    <a:pt x="1069925" y="682945"/>
                  </a:lnTo>
                  <a:lnTo>
                    <a:pt x="1078519" y="680329"/>
                  </a:lnTo>
                  <a:lnTo>
                    <a:pt x="1084964" y="682945"/>
                  </a:lnTo>
                  <a:lnTo>
                    <a:pt x="1089261" y="690795"/>
                  </a:lnTo>
                  <a:lnTo>
                    <a:pt x="1093558" y="690795"/>
                  </a:lnTo>
                  <a:lnTo>
                    <a:pt x="1093558" y="693412"/>
                  </a:lnTo>
                  <a:lnTo>
                    <a:pt x="1093558" y="698645"/>
                  </a:lnTo>
                  <a:lnTo>
                    <a:pt x="1093558" y="701262"/>
                  </a:lnTo>
                  <a:lnTo>
                    <a:pt x="1095707" y="698645"/>
                  </a:lnTo>
                  <a:lnTo>
                    <a:pt x="1093558" y="709112"/>
                  </a:lnTo>
                  <a:lnTo>
                    <a:pt x="1095707" y="719578"/>
                  </a:lnTo>
                  <a:lnTo>
                    <a:pt x="1104300" y="735278"/>
                  </a:lnTo>
                  <a:lnTo>
                    <a:pt x="1104300" y="737895"/>
                  </a:lnTo>
                  <a:lnTo>
                    <a:pt x="1106449" y="737895"/>
                  </a:lnTo>
                  <a:lnTo>
                    <a:pt x="1106449" y="735278"/>
                  </a:lnTo>
                  <a:lnTo>
                    <a:pt x="1112894" y="748362"/>
                  </a:lnTo>
                  <a:lnTo>
                    <a:pt x="1117191" y="753595"/>
                  </a:lnTo>
                  <a:lnTo>
                    <a:pt x="1115043" y="758828"/>
                  </a:lnTo>
                  <a:lnTo>
                    <a:pt x="1117191" y="766678"/>
                  </a:lnTo>
                  <a:lnTo>
                    <a:pt x="1121488" y="777145"/>
                  </a:lnTo>
                  <a:lnTo>
                    <a:pt x="1123636" y="779761"/>
                  </a:lnTo>
                  <a:lnTo>
                    <a:pt x="1125785" y="787611"/>
                  </a:lnTo>
                  <a:lnTo>
                    <a:pt x="1130082" y="792845"/>
                  </a:lnTo>
                  <a:lnTo>
                    <a:pt x="1132230" y="803311"/>
                  </a:lnTo>
                  <a:lnTo>
                    <a:pt x="1134379" y="811161"/>
                  </a:lnTo>
                  <a:lnTo>
                    <a:pt x="1134379" y="813778"/>
                  </a:lnTo>
                  <a:lnTo>
                    <a:pt x="1132230" y="813778"/>
                  </a:lnTo>
                  <a:lnTo>
                    <a:pt x="1123636" y="821628"/>
                  </a:lnTo>
                  <a:lnTo>
                    <a:pt x="1121488" y="824245"/>
                  </a:lnTo>
                  <a:lnTo>
                    <a:pt x="1117191" y="839944"/>
                  </a:lnTo>
                  <a:lnTo>
                    <a:pt x="1106449" y="839944"/>
                  </a:lnTo>
                  <a:lnTo>
                    <a:pt x="1100003" y="839944"/>
                  </a:lnTo>
                  <a:lnTo>
                    <a:pt x="1093558" y="842561"/>
                  </a:lnTo>
                  <a:lnTo>
                    <a:pt x="1106449" y="842561"/>
                  </a:lnTo>
                  <a:lnTo>
                    <a:pt x="1108597" y="845178"/>
                  </a:lnTo>
                  <a:lnTo>
                    <a:pt x="1115043" y="845178"/>
                  </a:lnTo>
                  <a:lnTo>
                    <a:pt x="1117191" y="845178"/>
                  </a:lnTo>
                  <a:lnTo>
                    <a:pt x="1117191" y="842561"/>
                  </a:lnTo>
                  <a:lnTo>
                    <a:pt x="1123636" y="821628"/>
                  </a:lnTo>
                  <a:lnTo>
                    <a:pt x="1132230" y="819011"/>
                  </a:lnTo>
                  <a:lnTo>
                    <a:pt x="1132230" y="821628"/>
                  </a:lnTo>
                  <a:lnTo>
                    <a:pt x="1134379" y="824245"/>
                  </a:lnTo>
                  <a:lnTo>
                    <a:pt x="1140824" y="832094"/>
                  </a:lnTo>
                  <a:lnTo>
                    <a:pt x="1145121" y="839944"/>
                  </a:lnTo>
                  <a:lnTo>
                    <a:pt x="1145121" y="842561"/>
                  </a:lnTo>
                  <a:lnTo>
                    <a:pt x="1153715" y="842561"/>
                  </a:lnTo>
                  <a:lnTo>
                    <a:pt x="1153715" y="847794"/>
                  </a:lnTo>
                  <a:lnTo>
                    <a:pt x="1162308" y="858261"/>
                  </a:lnTo>
                  <a:lnTo>
                    <a:pt x="1168754" y="873961"/>
                  </a:lnTo>
                  <a:lnTo>
                    <a:pt x="1162308" y="887044"/>
                  </a:lnTo>
                  <a:lnTo>
                    <a:pt x="1162308" y="900127"/>
                  </a:lnTo>
                  <a:lnTo>
                    <a:pt x="1162308" y="910594"/>
                  </a:lnTo>
                  <a:lnTo>
                    <a:pt x="1166605" y="913211"/>
                  </a:lnTo>
                  <a:lnTo>
                    <a:pt x="1160160" y="918444"/>
                  </a:lnTo>
                  <a:lnTo>
                    <a:pt x="1160160" y="923677"/>
                  </a:lnTo>
                  <a:lnTo>
                    <a:pt x="1162308" y="918444"/>
                  </a:lnTo>
                  <a:lnTo>
                    <a:pt x="1166605" y="921061"/>
                  </a:lnTo>
                  <a:lnTo>
                    <a:pt x="1168754" y="928910"/>
                  </a:lnTo>
                  <a:lnTo>
                    <a:pt x="1166605" y="931527"/>
                  </a:lnTo>
                  <a:lnTo>
                    <a:pt x="1168754" y="931527"/>
                  </a:lnTo>
                  <a:lnTo>
                    <a:pt x="1162308" y="934144"/>
                  </a:lnTo>
                  <a:lnTo>
                    <a:pt x="1166605" y="941994"/>
                  </a:lnTo>
                  <a:lnTo>
                    <a:pt x="1166605" y="957694"/>
                  </a:lnTo>
                  <a:lnTo>
                    <a:pt x="1168754" y="965544"/>
                  </a:lnTo>
                  <a:lnTo>
                    <a:pt x="1170654" y="974801"/>
                  </a:lnTo>
                  <a:lnTo>
                    <a:pt x="1172504" y="980816"/>
                  </a:lnTo>
                  <a:lnTo>
                    <a:pt x="1174683" y="983473"/>
                  </a:lnTo>
                  <a:lnTo>
                    <a:pt x="1176862" y="991446"/>
                  </a:lnTo>
                  <a:lnTo>
                    <a:pt x="1181220" y="988788"/>
                  </a:lnTo>
                  <a:lnTo>
                    <a:pt x="1176862" y="994103"/>
                  </a:lnTo>
                  <a:lnTo>
                    <a:pt x="1181220" y="1004733"/>
                  </a:lnTo>
                  <a:lnTo>
                    <a:pt x="1183399" y="1018020"/>
                  </a:lnTo>
                  <a:lnTo>
                    <a:pt x="1185579" y="1044594"/>
                  </a:lnTo>
                  <a:lnTo>
                    <a:pt x="1192116" y="1057881"/>
                  </a:lnTo>
                  <a:lnTo>
                    <a:pt x="1192116" y="1063196"/>
                  </a:lnTo>
                  <a:lnTo>
                    <a:pt x="1194295" y="1071169"/>
                  </a:lnTo>
                  <a:lnTo>
                    <a:pt x="1203012" y="1081798"/>
                  </a:lnTo>
                  <a:lnTo>
                    <a:pt x="1207370" y="1084456"/>
                  </a:lnTo>
                  <a:lnTo>
                    <a:pt x="1220445" y="1108373"/>
                  </a:lnTo>
                  <a:lnTo>
                    <a:pt x="1220445" y="1113687"/>
                  </a:lnTo>
                  <a:lnTo>
                    <a:pt x="1226982" y="1116345"/>
                  </a:lnTo>
                  <a:lnTo>
                    <a:pt x="1235699" y="1124317"/>
                  </a:lnTo>
                  <a:lnTo>
                    <a:pt x="1237878" y="1126975"/>
                  </a:lnTo>
                  <a:lnTo>
                    <a:pt x="1255311" y="1137604"/>
                  </a:lnTo>
                  <a:lnTo>
                    <a:pt x="1257490" y="1145577"/>
                  </a:lnTo>
                  <a:lnTo>
                    <a:pt x="1255311" y="1140262"/>
                  </a:lnTo>
                  <a:lnTo>
                    <a:pt x="1253132" y="1140262"/>
                  </a:lnTo>
                  <a:lnTo>
                    <a:pt x="1248774" y="1140262"/>
                  </a:lnTo>
                  <a:lnTo>
                    <a:pt x="1248774" y="1137604"/>
                  </a:lnTo>
                  <a:lnTo>
                    <a:pt x="1248774" y="1134947"/>
                  </a:lnTo>
                  <a:lnTo>
                    <a:pt x="1246595" y="1134947"/>
                  </a:lnTo>
                  <a:lnTo>
                    <a:pt x="1246595" y="1137604"/>
                  </a:lnTo>
                  <a:lnTo>
                    <a:pt x="1248774" y="1140262"/>
                  </a:lnTo>
                  <a:lnTo>
                    <a:pt x="1246595" y="1145577"/>
                  </a:lnTo>
                  <a:lnTo>
                    <a:pt x="1244415" y="1150891"/>
                  </a:lnTo>
                  <a:lnTo>
                    <a:pt x="1246595" y="1161521"/>
                  </a:lnTo>
                  <a:lnTo>
                    <a:pt x="1248774" y="1169493"/>
                  </a:lnTo>
                  <a:lnTo>
                    <a:pt x="1253132" y="1174808"/>
                  </a:lnTo>
                  <a:lnTo>
                    <a:pt x="1264028" y="1193410"/>
                  </a:lnTo>
                  <a:lnTo>
                    <a:pt x="1266207" y="1193410"/>
                  </a:lnTo>
                  <a:lnTo>
                    <a:pt x="1261849" y="1196068"/>
                  </a:lnTo>
                  <a:lnTo>
                    <a:pt x="1264028" y="1206697"/>
                  </a:lnTo>
                  <a:lnTo>
                    <a:pt x="1266207" y="1206697"/>
                  </a:lnTo>
                  <a:lnTo>
                    <a:pt x="1264028" y="1212012"/>
                  </a:lnTo>
                  <a:lnTo>
                    <a:pt x="1261849" y="1212012"/>
                  </a:lnTo>
                  <a:lnTo>
                    <a:pt x="1248774" y="1212012"/>
                  </a:lnTo>
                  <a:lnTo>
                    <a:pt x="1244415" y="1219985"/>
                  </a:lnTo>
                  <a:lnTo>
                    <a:pt x="1257490" y="1219985"/>
                  </a:lnTo>
                  <a:lnTo>
                    <a:pt x="1261849" y="1212012"/>
                  </a:lnTo>
                  <a:lnTo>
                    <a:pt x="1264028" y="1214670"/>
                  </a:lnTo>
                  <a:lnTo>
                    <a:pt x="1261849" y="1219985"/>
                  </a:lnTo>
                  <a:lnTo>
                    <a:pt x="1264028" y="1225299"/>
                  </a:lnTo>
                  <a:lnTo>
                    <a:pt x="1264028" y="1219985"/>
                  </a:lnTo>
                  <a:lnTo>
                    <a:pt x="1266207" y="1230614"/>
                  </a:lnTo>
                  <a:lnTo>
                    <a:pt x="1244415" y="1262503"/>
                  </a:lnTo>
                  <a:lnTo>
                    <a:pt x="1229161" y="1259846"/>
                  </a:lnTo>
                  <a:lnTo>
                    <a:pt x="1220445" y="1251874"/>
                  </a:lnTo>
                  <a:lnTo>
                    <a:pt x="1220445" y="1257189"/>
                  </a:lnTo>
                  <a:lnTo>
                    <a:pt x="1218266" y="1251874"/>
                  </a:lnTo>
                  <a:lnTo>
                    <a:pt x="1216087" y="1257189"/>
                  </a:lnTo>
                  <a:lnTo>
                    <a:pt x="1211728" y="1275791"/>
                  </a:lnTo>
                  <a:lnTo>
                    <a:pt x="1209549" y="1281105"/>
                  </a:lnTo>
                  <a:lnTo>
                    <a:pt x="1200833" y="1283763"/>
                  </a:lnTo>
                  <a:lnTo>
                    <a:pt x="1203012" y="1283763"/>
                  </a:lnTo>
                  <a:lnTo>
                    <a:pt x="1209549" y="1281105"/>
                  </a:lnTo>
                  <a:lnTo>
                    <a:pt x="1211728" y="1281105"/>
                  </a:lnTo>
                  <a:lnTo>
                    <a:pt x="1216087" y="1275791"/>
                  </a:lnTo>
                  <a:lnTo>
                    <a:pt x="1216087" y="1259846"/>
                  </a:lnTo>
                  <a:lnTo>
                    <a:pt x="1218266" y="1257189"/>
                  </a:lnTo>
                  <a:lnTo>
                    <a:pt x="1237878" y="1265161"/>
                  </a:lnTo>
                  <a:lnTo>
                    <a:pt x="1244415" y="1265161"/>
                  </a:lnTo>
                  <a:lnTo>
                    <a:pt x="1246595" y="1262503"/>
                  </a:lnTo>
                  <a:lnTo>
                    <a:pt x="1264028" y="1241244"/>
                  </a:lnTo>
                  <a:lnTo>
                    <a:pt x="1266207" y="1238587"/>
                  </a:lnTo>
                  <a:lnTo>
                    <a:pt x="1272744" y="1227957"/>
                  </a:lnTo>
                  <a:lnTo>
                    <a:pt x="1268386" y="1214670"/>
                  </a:lnTo>
                  <a:lnTo>
                    <a:pt x="1268386" y="1212012"/>
                  </a:lnTo>
                  <a:lnTo>
                    <a:pt x="1272744" y="1214670"/>
                  </a:lnTo>
                  <a:lnTo>
                    <a:pt x="1277103" y="1212012"/>
                  </a:lnTo>
                  <a:lnTo>
                    <a:pt x="1274924" y="1204040"/>
                  </a:lnTo>
                  <a:lnTo>
                    <a:pt x="1277103" y="1193410"/>
                  </a:lnTo>
                  <a:lnTo>
                    <a:pt x="1277103" y="1201383"/>
                  </a:lnTo>
                  <a:lnTo>
                    <a:pt x="1285819" y="1214670"/>
                  </a:lnTo>
                  <a:lnTo>
                    <a:pt x="1303252" y="1219985"/>
                  </a:lnTo>
                  <a:lnTo>
                    <a:pt x="1314148" y="1219985"/>
                  </a:lnTo>
                  <a:lnTo>
                    <a:pt x="1318507" y="1225299"/>
                  </a:lnTo>
                  <a:lnTo>
                    <a:pt x="1322865" y="1227957"/>
                  </a:lnTo>
                  <a:lnTo>
                    <a:pt x="1329402" y="1238587"/>
                  </a:lnTo>
                  <a:lnTo>
                    <a:pt x="1340298" y="1246559"/>
                  </a:lnTo>
                  <a:lnTo>
                    <a:pt x="1344656" y="1249216"/>
                  </a:lnTo>
                  <a:lnTo>
                    <a:pt x="1357731" y="1257189"/>
                  </a:lnTo>
                  <a:lnTo>
                    <a:pt x="1359910" y="1257189"/>
                  </a:lnTo>
                  <a:lnTo>
                    <a:pt x="1364269" y="1259846"/>
                  </a:lnTo>
                  <a:lnTo>
                    <a:pt x="1372985" y="1259846"/>
                  </a:lnTo>
                  <a:lnTo>
                    <a:pt x="1381702" y="1257189"/>
                  </a:lnTo>
                  <a:lnTo>
                    <a:pt x="1390418" y="1259846"/>
                  </a:lnTo>
                  <a:lnTo>
                    <a:pt x="1394777" y="1265161"/>
                  </a:lnTo>
                  <a:lnTo>
                    <a:pt x="1401314" y="1270476"/>
                  </a:lnTo>
                  <a:lnTo>
                    <a:pt x="1403493" y="1273133"/>
                  </a:lnTo>
                  <a:lnTo>
                    <a:pt x="1414389" y="1273133"/>
                  </a:lnTo>
                  <a:lnTo>
                    <a:pt x="1427464" y="1273133"/>
                  </a:lnTo>
                  <a:lnTo>
                    <a:pt x="1449255" y="1286420"/>
                  </a:lnTo>
                  <a:lnTo>
                    <a:pt x="1460151" y="1283763"/>
                  </a:lnTo>
                  <a:lnTo>
                    <a:pt x="1455793" y="1286420"/>
                  </a:lnTo>
                  <a:lnTo>
                    <a:pt x="1451435" y="1294393"/>
                  </a:lnTo>
                  <a:lnTo>
                    <a:pt x="1447076" y="1294393"/>
                  </a:lnTo>
                  <a:lnTo>
                    <a:pt x="1438360" y="1302365"/>
                  </a:lnTo>
                  <a:lnTo>
                    <a:pt x="1427464" y="1320967"/>
                  </a:lnTo>
                  <a:lnTo>
                    <a:pt x="1427464" y="1328356"/>
                  </a:lnTo>
                  <a:lnTo>
                    <a:pt x="1434927" y="1316289"/>
                  </a:lnTo>
                  <a:lnTo>
                    <a:pt x="1443511" y="1308854"/>
                  </a:lnTo>
                  <a:lnTo>
                    <a:pt x="1447803" y="1308854"/>
                  </a:lnTo>
                  <a:lnTo>
                    <a:pt x="1452095" y="1301418"/>
                  </a:lnTo>
                  <a:lnTo>
                    <a:pt x="1462825" y="1301418"/>
                  </a:lnTo>
                  <a:lnTo>
                    <a:pt x="1462825" y="1306375"/>
                  </a:lnTo>
                  <a:lnTo>
                    <a:pt x="1469264" y="1311332"/>
                  </a:lnTo>
                  <a:lnTo>
                    <a:pt x="1464971" y="1311332"/>
                  </a:lnTo>
                  <a:lnTo>
                    <a:pt x="1473556" y="1318768"/>
                  </a:lnTo>
                  <a:lnTo>
                    <a:pt x="1477848" y="1328682"/>
                  </a:lnTo>
                  <a:lnTo>
                    <a:pt x="1482140" y="1331161"/>
                  </a:lnTo>
                  <a:lnTo>
                    <a:pt x="1492870" y="1326203"/>
                  </a:lnTo>
                  <a:lnTo>
                    <a:pt x="1505746" y="1338596"/>
                  </a:lnTo>
                  <a:lnTo>
                    <a:pt x="1510038" y="1341075"/>
                  </a:lnTo>
                  <a:lnTo>
                    <a:pt x="1516477" y="1348510"/>
                  </a:lnTo>
                  <a:lnTo>
                    <a:pt x="1514331" y="1353467"/>
                  </a:lnTo>
                  <a:lnTo>
                    <a:pt x="1516477" y="1358424"/>
                  </a:lnTo>
                  <a:lnTo>
                    <a:pt x="1533645" y="1363381"/>
                  </a:lnTo>
                  <a:lnTo>
                    <a:pt x="1537937" y="1368339"/>
                  </a:lnTo>
                  <a:lnTo>
                    <a:pt x="1546521" y="1368339"/>
                  </a:lnTo>
                  <a:lnTo>
                    <a:pt x="1546521" y="1363381"/>
                  </a:lnTo>
                  <a:lnTo>
                    <a:pt x="1550813" y="1368339"/>
                  </a:lnTo>
                  <a:lnTo>
                    <a:pt x="1555105" y="1370817"/>
                  </a:lnTo>
                  <a:lnTo>
                    <a:pt x="1559397" y="1370817"/>
                  </a:lnTo>
                  <a:lnTo>
                    <a:pt x="1561544" y="1373296"/>
                  </a:lnTo>
                  <a:lnTo>
                    <a:pt x="1570128" y="1380731"/>
                  </a:lnTo>
                  <a:lnTo>
                    <a:pt x="1574420" y="1393124"/>
                  </a:lnTo>
                  <a:lnTo>
                    <a:pt x="1595880" y="1412952"/>
                  </a:lnTo>
                  <a:lnTo>
                    <a:pt x="1591588" y="1420388"/>
                  </a:lnTo>
                  <a:lnTo>
                    <a:pt x="1589442" y="1425345"/>
                  </a:lnTo>
                  <a:lnTo>
                    <a:pt x="1589442" y="1435259"/>
                  </a:lnTo>
                  <a:lnTo>
                    <a:pt x="1595880" y="1442695"/>
                  </a:lnTo>
                  <a:lnTo>
                    <a:pt x="1606611" y="1452609"/>
                  </a:lnTo>
                  <a:lnTo>
                    <a:pt x="1610903" y="1452609"/>
                  </a:lnTo>
                  <a:lnTo>
                    <a:pt x="1619487" y="1462523"/>
                  </a:lnTo>
                  <a:lnTo>
                    <a:pt x="1632363" y="1487308"/>
                  </a:lnTo>
                  <a:lnTo>
                    <a:pt x="1634509" y="1499701"/>
                  </a:lnTo>
                  <a:lnTo>
                    <a:pt x="1643093" y="1509615"/>
                  </a:lnTo>
                  <a:lnTo>
                    <a:pt x="1643093" y="1519529"/>
                  </a:lnTo>
                  <a:lnTo>
                    <a:pt x="1649531" y="1519529"/>
                  </a:lnTo>
                  <a:lnTo>
                    <a:pt x="1651678" y="1526965"/>
                  </a:lnTo>
                  <a:lnTo>
                    <a:pt x="1649531" y="1534401"/>
                  </a:lnTo>
                  <a:lnTo>
                    <a:pt x="1649531" y="1539358"/>
                  </a:lnTo>
                  <a:lnTo>
                    <a:pt x="1651678" y="1549272"/>
                  </a:lnTo>
                  <a:lnTo>
                    <a:pt x="1655970" y="1556707"/>
                  </a:lnTo>
                  <a:lnTo>
                    <a:pt x="1653824" y="1556707"/>
                  </a:lnTo>
                  <a:lnTo>
                    <a:pt x="1653824" y="1561664"/>
                  </a:lnTo>
                  <a:lnTo>
                    <a:pt x="1655970" y="1569100"/>
                  </a:lnTo>
                  <a:lnTo>
                    <a:pt x="1662408" y="1571579"/>
                  </a:lnTo>
                  <a:lnTo>
                    <a:pt x="1664554" y="1569100"/>
                  </a:lnTo>
                  <a:lnTo>
                    <a:pt x="1668846" y="1569100"/>
                  </a:lnTo>
                  <a:lnTo>
                    <a:pt x="1668846" y="1571579"/>
                  </a:lnTo>
                  <a:lnTo>
                    <a:pt x="1668846" y="1579014"/>
                  </a:lnTo>
                  <a:lnTo>
                    <a:pt x="1664554" y="1576536"/>
                  </a:lnTo>
                  <a:lnTo>
                    <a:pt x="1664554" y="1579014"/>
                  </a:lnTo>
                  <a:lnTo>
                    <a:pt x="1662408" y="1579014"/>
                  </a:lnTo>
                  <a:lnTo>
                    <a:pt x="1662408" y="1581493"/>
                  </a:lnTo>
                  <a:lnTo>
                    <a:pt x="1662408" y="1586450"/>
                  </a:lnTo>
                  <a:lnTo>
                    <a:pt x="1664554" y="1591407"/>
                  </a:lnTo>
                  <a:lnTo>
                    <a:pt x="1673138" y="1598843"/>
                  </a:lnTo>
                  <a:lnTo>
                    <a:pt x="1677430" y="1603800"/>
                  </a:lnTo>
                  <a:lnTo>
                    <a:pt x="1679576" y="1613714"/>
                  </a:lnTo>
                  <a:lnTo>
                    <a:pt x="1688160" y="1621149"/>
                  </a:lnTo>
                  <a:lnTo>
                    <a:pt x="1694598" y="1618671"/>
                  </a:lnTo>
                  <a:lnTo>
                    <a:pt x="1694598" y="1621149"/>
                  </a:lnTo>
                  <a:lnTo>
                    <a:pt x="1701037" y="1628585"/>
                  </a:lnTo>
                  <a:lnTo>
                    <a:pt x="1707475" y="1631064"/>
                  </a:lnTo>
                  <a:lnTo>
                    <a:pt x="1709621" y="1633542"/>
                  </a:lnTo>
                  <a:lnTo>
                    <a:pt x="1718205" y="1638499"/>
                  </a:lnTo>
                  <a:lnTo>
                    <a:pt x="1733227" y="1643456"/>
                  </a:lnTo>
                  <a:lnTo>
                    <a:pt x="1724643" y="1640978"/>
                  </a:lnTo>
                  <a:lnTo>
                    <a:pt x="1724643" y="1643456"/>
                  </a:lnTo>
                  <a:lnTo>
                    <a:pt x="1722497" y="1655849"/>
                  </a:lnTo>
                  <a:lnTo>
                    <a:pt x="1722497" y="1665763"/>
                  </a:lnTo>
                  <a:lnTo>
                    <a:pt x="1733227" y="1683113"/>
                  </a:lnTo>
                  <a:lnTo>
                    <a:pt x="1750396" y="1697984"/>
                  </a:lnTo>
                  <a:lnTo>
                    <a:pt x="1758980" y="1702941"/>
                  </a:lnTo>
                  <a:lnTo>
                    <a:pt x="1780440" y="1707898"/>
                  </a:lnTo>
                  <a:lnTo>
                    <a:pt x="1795463" y="1717812"/>
                  </a:lnTo>
                  <a:lnTo>
                    <a:pt x="1812631" y="1727726"/>
                  </a:lnTo>
                  <a:lnTo>
                    <a:pt x="1814777" y="1725248"/>
                  </a:lnTo>
                  <a:lnTo>
                    <a:pt x="1814777" y="1727726"/>
                  </a:lnTo>
                  <a:lnTo>
                    <a:pt x="1816923" y="1727726"/>
                  </a:lnTo>
                  <a:lnTo>
                    <a:pt x="1823361" y="1732684"/>
                  </a:lnTo>
                  <a:lnTo>
                    <a:pt x="1831945" y="1745076"/>
                  </a:lnTo>
                  <a:lnTo>
                    <a:pt x="1816923" y="1754990"/>
                  </a:lnTo>
                  <a:lnTo>
                    <a:pt x="1797609" y="1754990"/>
                  </a:lnTo>
                  <a:lnTo>
                    <a:pt x="1782586" y="1759947"/>
                  </a:lnTo>
                  <a:lnTo>
                    <a:pt x="1780440" y="1767383"/>
                  </a:lnTo>
                  <a:lnTo>
                    <a:pt x="1776148" y="1777297"/>
                  </a:lnTo>
                  <a:lnTo>
                    <a:pt x="1776148" y="1779776"/>
                  </a:lnTo>
                  <a:lnTo>
                    <a:pt x="1771856" y="1779776"/>
                  </a:lnTo>
                  <a:lnTo>
                    <a:pt x="1767564" y="1789690"/>
                  </a:lnTo>
                  <a:lnTo>
                    <a:pt x="1763272" y="1797126"/>
                  </a:lnTo>
                  <a:lnTo>
                    <a:pt x="1761126" y="1831825"/>
                  </a:lnTo>
                  <a:lnTo>
                    <a:pt x="1763272" y="1854132"/>
                  </a:lnTo>
                  <a:lnTo>
                    <a:pt x="1763272" y="1861568"/>
                  </a:lnTo>
                  <a:lnTo>
                    <a:pt x="1776148" y="1903703"/>
                  </a:lnTo>
                  <a:lnTo>
                    <a:pt x="1786878" y="1930967"/>
                  </a:lnTo>
                  <a:lnTo>
                    <a:pt x="1791171" y="1948316"/>
                  </a:lnTo>
                  <a:lnTo>
                    <a:pt x="1795463" y="1953273"/>
                  </a:lnTo>
                  <a:lnTo>
                    <a:pt x="1795463" y="1963188"/>
                  </a:lnTo>
                  <a:lnTo>
                    <a:pt x="1825507" y="2017715"/>
                  </a:lnTo>
                  <a:lnTo>
                    <a:pt x="1853406" y="2067286"/>
                  </a:lnTo>
                  <a:lnTo>
                    <a:pt x="1879158" y="2104464"/>
                  </a:lnTo>
                  <a:lnTo>
                    <a:pt x="1889889" y="2119335"/>
                  </a:lnTo>
                  <a:lnTo>
                    <a:pt x="1896327" y="2129250"/>
                  </a:lnTo>
                  <a:lnTo>
                    <a:pt x="1902765" y="2139164"/>
                  </a:lnTo>
                  <a:lnTo>
                    <a:pt x="1902765" y="2141642"/>
                  </a:lnTo>
                  <a:lnTo>
                    <a:pt x="1917787" y="2161471"/>
                  </a:lnTo>
                  <a:lnTo>
                    <a:pt x="1939248" y="2193692"/>
                  </a:lnTo>
                  <a:lnTo>
                    <a:pt x="1949978" y="2215998"/>
                  </a:lnTo>
                  <a:lnTo>
                    <a:pt x="1959814" y="2254622"/>
                  </a:lnTo>
                  <a:lnTo>
                    <a:pt x="1954270" y="2248219"/>
                  </a:lnTo>
                  <a:lnTo>
                    <a:pt x="1939248" y="2233348"/>
                  </a:lnTo>
                  <a:lnTo>
                    <a:pt x="1924225" y="2223434"/>
                  </a:lnTo>
                  <a:lnTo>
                    <a:pt x="1898473" y="2215998"/>
                  </a:lnTo>
                  <a:lnTo>
                    <a:pt x="1894181" y="2218477"/>
                  </a:lnTo>
                  <a:lnTo>
                    <a:pt x="1881304" y="2208563"/>
                  </a:lnTo>
                  <a:lnTo>
                    <a:pt x="1889889" y="2218477"/>
                  </a:lnTo>
                  <a:lnTo>
                    <a:pt x="1857698" y="2235827"/>
                  </a:lnTo>
                  <a:lnTo>
                    <a:pt x="1853406" y="2238305"/>
                  </a:lnTo>
                  <a:lnTo>
                    <a:pt x="1827653" y="2233348"/>
                  </a:lnTo>
                  <a:lnTo>
                    <a:pt x="1816923" y="2223434"/>
                  </a:lnTo>
                  <a:lnTo>
                    <a:pt x="1814777" y="2215998"/>
                  </a:lnTo>
                  <a:lnTo>
                    <a:pt x="1812631" y="2215998"/>
                  </a:lnTo>
                  <a:lnTo>
                    <a:pt x="1808339" y="2213520"/>
                  </a:lnTo>
                  <a:lnTo>
                    <a:pt x="1791171" y="2193692"/>
                  </a:lnTo>
                  <a:lnTo>
                    <a:pt x="1789024" y="2186256"/>
                  </a:lnTo>
                  <a:lnTo>
                    <a:pt x="1771856" y="2166428"/>
                  </a:lnTo>
                  <a:lnTo>
                    <a:pt x="1761126" y="2161471"/>
                  </a:lnTo>
                  <a:lnTo>
                    <a:pt x="1754688" y="2141642"/>
                  </a:lnTo>
                  <a:lnTo>
                    <a:pt x="1758980" y="2141642"/>
                  </a:lnTo>
                  <a:lnTo>
                    <a:pt x="1758980" y="2139164"/>
                  </a:lnTo>
                  <a:lnTo>
                    <a:pt x="1752542" y="2139164"/>
                  </a:lnTo>
                  <a:lnTo>
                    <a:pt x="1752542" y="2131728"/>
                  </a:lnTo>
                  <a:lnTo>
                    <a:pt x="1750396" y="2134207"/>
                  </a:lnTo>
                  <a:lnTo>
                    <a:pt x="1739665" y="2129250"/>
                  </a:lnTo>
                  <a:lnTo>
                    <a:pt x="1718205" y="2124292"/>
                  </a:lnTo>
                  <a:lnTo>
                    <a:pt x="1716059" y="2129250"/>
                  </a:lnTo>
                  <a:lnTo>
                    <a:pt x="1707475" y="2131728"/>
                  </a:lnTo>
                  <a:lnTo>
                    <a:pt x="1707475" y="2129250"/>
                  </a:lnTo>
                  <a:lnTo>
                    <a:pt x="1701037" y="2131728"/>
                  </a:lnTo>
                  <a:lnTo>
                    <a:pt x="1696745" y="2139164"/>
                  </a:lnTo>
                  <a:lnTo>
                    <a:pt x="1673138" y="2149078"/>
                  </a:lnTo>
                  <a:lnTo>
                    <a:pt x="1662408" y="2151556"/>
                  </a:lnTo>
                  <a:lnTo>
                    <a:pt x="1655970" y="2154035"/>
                  </a:lnTo>
                  <a:lnTo>
                    <a:pt x="1653824" y="2154035"/>
                  </a:lnTo>
                  <a:lnTo>
                    <a:pt x="1645239" y="2156513"/>
                  </a:lnTo>
                  <a:lnTo>
                    <a:pt x="1636655" y="2154035"/>
                  </a:lnTo>
                  <a:lnTo>
                    <a:pt x="1610903" y="2161471"/>
                  </a:lnTo>
                  <a:lnTo>
                    <a:pt x="1598026" y="2163949"/>
                  </a:lnTo>
                  <a:lnTo>
                    <a:pt x="1591588" y="2163949"/>
                  </a:lnTo>
                  <a:lnTo>
                    <a:pt x="1589442" y="2161471"/>
                  </a:lnTo>
                  <a:lnTo>
                    <a:pt x="1574420" y="2149078"/>
                  </a:lnTo>
                  <a:lnTo>
                    <a:pt x="1563690" y="2141642"/>
                  </a:lnTo>
                  <a:lnTo>
                    <a:pt x="1559397" y="2141642"/>
                  </a:lnTo>
                  <a:lnTo>
                    <a:pt x="1546521" y="2144121"/>
                  </a:lnTo>
                  <a:lnTo>
                    <a:pt x="1527207" y="2154035"/>
                  </a:lnTo>
                  <a:lnTo>
                    <a:pt x="1522915" y="2163949"/>
                  </a:lnTo>
                  <a:lnTo>
                    <a:pt x="1516477" y="2171385"/>
                  </a:lnTo>
                  <a:lnTo>
                    <a:pt x="1497162" y="2166428"/>
                  </a:lnTo>
                  <a:lnTo>
                    <a:pt x="1482140" y="2173863"/>
                  </a:lnTo>
                  <a:lnTo>
                    <a:pt x="1473556" y="2176342"/>
                  </a:lnTo>
                  <a:lnTo>
                    <a:pt x="1464971" y="2171385"/>
                  </a:lnTo>
                  <a:lnTo>
                    <a:pt x="1456387" y="2166428"/>
                  </a:lnTo>
                  <a:lnTo>
                    <a:pt x="1447803" y="2171385"/>
                  </a:lnTo>
                  <a:lnTo>
                    <a:pt x="1434927" y="2191213"/>
                  </a:lnTo>
                  <a:lnTo>
                    <a:pt x="1432781" y="2187908"/>
                  </a:lnTo>
                  <a:lnTo>
                    <a:pt x="1432781" y="2186256"/>
                  </a:lnTo>
                  <a:lnTo>
                    <a:pt x="1428489" y="2181299"/>
                  </a:lnTo>
                  <a:lnTo>
                    <a:pt x="1432781" y="2173863"/>
                  </a:lnTo>
                  <a:lnTo>
                    <a:pt x="1434927" y="2171385"/>
                  </a:lnTo>
                  <a:lnTo>
                    <a:pt x="1439219" y="2166428"/>
                  </a:lnTo>
                  <a:lnTo>
                    <a:pt x="1439219" y="2161471"/>
                  </a:lnTo>
                  <a:lnTo>
                    <a:pt x="1437073" y="2149078"/>
                  </a:lnTo>
                  <a:lnTo>
                    <a:pt x="1436000" y="2147839"/>
                  </a:lnTo>
                  <a:lnTo>
                    <a:pt x="1434927" y="2144121"/>
                  </a:lnTo>
                  <a:lnTo>
                    <a:pt x="1434498" y="2146104"/>
                  </a:lnTo>
                  <a:lnTo>
                    <a:pt x="1432781" y="2144121"/>
                  </a:lnTo>
                  <a:lnTo>
                    <a:pt x="1424197" y="2151556"/>
                  </a:lnTo>
                  <a:lnTo>
                    <a:pt x="1417758" y="2149078"/>
                  </a:lnTo>
                  <a:lnTo>
                    <a:pt x="1419905" y="2154035"/>
                  </a:lnTo>
                  <a:lnTo>
                    <a:pt x="1432781" y="2154035"/>
                  </a:lnTo>
                  <a:lnTo>
                    <a:pt x="1434498" y="2146104"/>
                  </a:lnTo>
                  <a:lnTo>
                    <a:pt x="1436000" y="2147839"/>
                  </a:lnTo>
                  <a:lnTo>
                    <a:pt x="1437073" y="2151556"/>
                  </a:lnTo>
                  <a:lnTo>
                    <a:pt x="1439219" y="2161471"/>
                  </a:lnTo>
                  <a:lnTo>
                    <a:pt x="1437073" y="2166428"/>
                  </a:lnTo>
                  <a:lnTo>
                    <a:pt x="1432781" y="2171385"/>
                  </a:lnTo>
                  <a:lnTo>
                    <a:pt x="1428489" y="2173863"/>
                  </a:lnTo>
                  <a:lnTo>
                    <a:pt x="1428489" y="2181299"/>
                  </a:lnTo>
                  <a:lnTo>
                    <a:pt x="1432781" y="2187908"/>
                  </a:lnTo>
                  <a:lnTo>
                    <a:pt x="1432781" y="2191213"/>
                  </a:lnTo>
                  <a:lnTo>
                    <a:pt x="1434927" y="2191213"/>
                  </a:lnTo>
                  <a:lnTo>
                    <a:pt x="1437073" y="2191213"/>
                  </a:lnTo>
                  <a:lnTo>
                    <a:pt x="1447803" y="2173863"/>
                  </a:lnTo>
                  <a:lnTo>
                    <a:pt x="1456387" y="2171385"/>
                  </a:lnTo>
                  <a:lnTo>
                    <a:pt x="1477848" y="2181299"/>
                  </a:lnTo>
                  <a:lnTo>
                    <a:pt x="1490724" y="2171385"/>
                  </a:lnTo>
                  <a:lnTo>
                    <a:pt x="1499308" y="2171385"/>
                  </a:lnTo>
                  <a:lnTo>
                    <a:pt x="1516477" y="2173863"/>
                  </a:lnTo>
                  <a:lnTo>
                    <a:pt x="1516477" y="2176342"/>
                  </a:lnTo>
                  <a:lnTo>
                    <a:pt x="1516477" y="2191213"/>
                  </a:lnTo>
                  <a:lnTo>
                    <a:pt x="1522915" y="2203606"/>
                  </a:lnTo>
                  <a:lnTo>
                    <a:pt x="1516477" y="2223434"/>
                  </a:lnTo>
                  <a:lnTo>
                    <a:pt x="1507892" y="2228391"/>
                  </a:lnTo>
                  <a:lnTo>
                    <a:pt x="1507892" y="2243262"/>
                  </a:lnTo>
                  <a:lnTo>
                    <a:pt x="1510038" y="2253176"/>
                  </a:lnTo>
                  <a:lnTo>
                    <a:pt x="1516477" y="2260612"/>
                  </a:lnTo>
                  <a:lnTo>
                    <a:pt x="1510038" y="2268048"/>
                  </a:lnTo>
                  <a:lnTo>
                    <a:pt x="1514331" y="2268048"/>
                  </a:lnTo>
                  <a:lnTo>
                    <a:pt x="1516477" y="2260612"/>
                  </a:lnTo>
                  <a:lnTo>
                    <a:pt x="1510038" y="2248219"/>
                  </a:lnTo>
                  <a:lnTo>
                    <a:pt x="1510038" y="2238305"/>
                  </a:lnTo>
                  <a:lnTo>
                    <a:pt x="1510038" y="2233348"/>
                  </a:lnTo>
                  <a:lnTo>
                    <a:pt x="1518623" y="2223434"/>
                  </a:lnTo>
                  <a:lnTo>
                    <a:pt x="1525061" y="2203606"/>
                  </a:lnTo>
                  <a:lnTo>
                    <a:pt x="1518623" y="2181299"/>
                  </a:lnTo>
                  <a:lnTo>
                    <a:pt x="1537937" y="2166428"/>
                  </a:lnTo>
                  <a:lnTo>
                    <a:pt x="1561544" y="2156513"/>
                  </a:lnTo>
                  <a:lnTo>
                    <a:pt x="1574420" y="2176342"/>
                  </a:lnTo>
                  <a:lnTo>
                    <a:pt x="1595880" y="2193692"/>
                  </a:lnTo>
                  <a:lnTo>
                    <a:pt x="1606611" y="2193692"/>
                  </a:lnTo>
                  <a:lnTo>
                    <a:pt x="1617341" y="2191213"/>
                  </a:lnTo>
                  <a:lnTo>
                    <a:pt x="1625925" y="2181299"/>
                  </a:lnTo>
                  <a:lnTo>
                    <a:pt x="1634509" y="2173863"/>
                  </a:lnTo>
                  <a:lnTo>
                    <a:pt x="1645239" y="2173863"/>
                  </a:lnTo>
                  <a:lnTo>
                    <a:pt x="1649531" y="2173863"/>
                  </a:lnTo>
                  <a:lnTo>
                    <a:pt x="1668846" y="2171385"/>
                  </a:lnTo>
                  <a:lnTo>
                    <a:pt x="1673138" y="2171385"/>
                  </a:lnTo>
                  <a:lnTo>
                    <a:pt x="1677430" y="2173863"/>
                  </a:lnTo>
                  <a:lnTo>
                    <a:pt x="1677430" y="2171385"/>
                  </a:lnTo>
                  <a:lnTo>
                    <a:pt x="1681722" y="2166428"/>
                  </a:lnTo>
                  <a:lnTo>
                    <a:pt x="1690306" y="2166428"/>
                  </a:lnTo>
                  <a:lnTo>
                    <a:pt x="1705329" y="2156513"/>
                  </a:lnTo>
                  <a:lnTo>
                    <a:pt x="1726789" y="2154035"/>
                  </a:lnTo>
                  <a:lnTo>
                    <a:pt x="1735373" y="2163949"/>
                  </a:lnTo>
                  <a:lnTo>
                    <a:pt x="1743958" y="2176342"/>
                  </a:lnTo>
                  <a:lnTo>
                    <a:pt x="1752542" y="2196170"/>
                  </a:lnTo>
                  <a:lnTo>
                    <a:pt x="1776148" y="2233348"/>
                  </a:lnTo>
                  <a:lnTo>
                    <a:pt x="1797609" y="2248219"/>
                  </a:lnTo>
                  <a:lnTo>
                    <a:pt x="1814777" y="2268048"/>
                  </a:lnTo>
                  <a:lnTo>
                    <a:pt x="1825507" y="2277962"/>
                  </a:lnTo>
                  <a:lnTo>
                    <a:pt x="1834091" y="2287876"/>
                  </a:lnTo>
                  <a:lnTo>
                    <a:pt x="1836237" y="2287876"/>
                  </a:lnTo>
                  <a:lnTo>
                    <a:pt x="1842676" y="2290354"/>
                  </a:lnTo>
                  <a:lnTo>
                    <a:pt x="1849114" y="2285397"/>
                  </a:lnTo>
                  <a:lnTo>
                    <a:pt x="1851260" y="2285397"/>
                  </a:lnTo>
                  <a:lnTo>
                    <a:pt x="1857698" y="2290354"/>
                  </a:lnTo>
                  <a:lnTo>
                    <a:pt x="1861990" y="2297790"/>
                  </a:lnTo>
                  <a:lnTo>
                    <a:pt x="1866282" y="2300269"/>
                  </a:lnTo>
                  <a:lnTo>
                    <a:pt x="1870574" y="2307704"/>
                  </a:lnTo>
                  <a:lnTo>
                    <a:pt x="1872720" y="2312661"/>
                  </a:lnTo>
                  <a:lnTo>
                    <a:pt x="1885597" y="2327533"/>
                  </a:lnTo>
                  <a:lnTo>
                    <a:pt x="1889889" y="2332490"/>
                  </a:lnTo>
                  <a:lnTo>
                    <a:pt x="1894181" y="2342404"/>
                  </a:lnTo>
                  <a:lnTo>
                    <a:pt x="1881304" y="2349839"/>
                  </a:lnTo>
                  <a:lnTo>
                    <a:pt x="1877012" y="2352318"/>
                  </a:lnTo>
                  <a:lnTo>
                    <a:pt x="1877012" y="2349839"/>
                  </a:lnTo>
                  <a:lnTo>
                    <a:pt x="1870574" y="2349839"/>
                  </a:lnTo>
                  <a:lnTo>
                    <a:pt x="1866282" y="2357275"/>
                  </a:lnTo>
                  <a:lnTo>
                    <a:pt x="1861990" y="2352318"/>
                  </a:lnTo>
                  <a:lnTo>
                    <a:pt x="1859844" y="2349839"/>
                  </a:lnTo>
                  <a:lnTo>
                    <a:pt x="1857698" y="2349839"/>
                  </a:lnTo>
                  <a:lnTo>
                    <a:pt x="1853406" y="2349839"/>
                  </a:lnTo>
                  <a:lnTo>
                    <a:pt x="1851260" y="2352318"/>
                  </a:lnTo>
                  <a:lnTo>
                    <a:pt x="1849114" y="2357275"/>
                  </a:lnTo>
                  <a:lnTo>
                    <a:pt x="1849114" y="2372146"/>
                  </a:lnTo>
                  <a:lnTo>
                    <a:pt x="1844822" y="2379582"/>
                  </a:lnTo>
                  <a:lnTo>
                    <a:pt x="1836237" y="2384539"/>
                  </a:lnTo>
                  <a:lnTo>
                    <a:pt x="1840530" y="2391975"/>
                  </a:lnTo>
                  <a:lnTo>
                    <a:pt x="1827653" y="2401889"/>
                  </a:lnTo>
                  <a:lnTo>
                    <a:pt x="1840530" y="2414281"/>
                  </a:lnTo>
                  <a:lnTo>
                    <a:pt x="1842676" y="2416760"/>
                  </a:lnTo>
                  <a:lnTo>
                    <a:pt x="1823361" y="2436588"/>
                  </a:lnTo>
                  <a:lnTo>
                    <a:pt x="1823361" y="2434110"/>
                  </a:lnTo>
                  <a:lnTo>
                    <a:pt x="1816923" y="2434110"/>
                  </a:lnTo>
                  <a:lnTo>
                    <a:pt x="1816923" y="2431631"/>
                  </a:lnTo>
                  <a:lnTo>
                    <a:pt x="1812631" y="2431631"/>
                  </a:lnTo>
                  <a:lnTo>
                    <a:pt x="1806193" y="2414281"/>
                  </a:lnTo>
                  <a:lnTo>
                    <a:pt x="1804047" y="2411803"/>
                  </a:lnTo>
                  <a:lnTo>
                    <a:pt x="1806193" y="2404367"/>
                  </a:lnTo>
                  <a:lnTo>
                    <a:pt x="1791171" y="2401889"/>
                  </a:lnTo>
                  <a:lnTo>
                    <a:pt x="1786878" y="2384539"/>
                  </a:lnTo>
                  <a:lnTo>
                    <a:pt x="1776148" y="2384539"/>
                  </a:lnTo>
                  <a:lnTo>
                    <a:pt x="1778294" y="2362232"/>
                  </a:lnTo>
                  <a:lnTo>
                    <a:pt x="1771856" y="2347361"/>
                  </a:lnTo>
                  <a:lnTo>
                    <a:pt x="1776148" y="2339925"/>
                  </a:lnTo>
                  <a:lnTo>
                    <a:pt x="1771856" y="2339925"/>
                  </a:lnTo>
                  <a:lnTo>
                    <a:pt x="1769710" y="2339925"/>
                  </a:lnTo>
                  <a:lnTo>
                    <a:pt x="1771856" y="2337447"/>
                  </a:lnTo>
                  <a:lnTo>
                    <a:pt x="1786878" y="2307704"/>
                  </a:lnTo>
                  <a:lnTo>
                    <a:pt x="1780440" y="2297790"/>
                  </a:lnTo>
                  <a:lnTo>
                    <a:pt x="1771856" y="2300269"/>
                  </a:lnTo>
                  <a:lnTo>
                    <a:pt x="1767564" y="2300269"/>
                  </a:lnTo>
                  <a:lnTo>
                    <a:pt x="1758980" y="2280440"/>
                  </a:lnTo>
                  <a:lnTo>
                    <a:pt x="1752542" y="2285397"/>
                  </a:lnTo>
                  <a:lnTo>
                    <a:pt x="1752542" y="2277962"/>
                  </a:lnTo>
                  <a:lnTo>
                    <a:pt x="1750396" y="2277962"/>
                  </a:lnTo>
                  <a:lnTo>
                    <a:pt x="1746104" y="2275483"/>
                  </a:lnTo>
                  <a:lnTo>
                    <a:pt x="1741811" y="2270526"/>
                  </a:lnTo>
                  <a:lnTo>
                    <a:pt x="1735373" y="2265569"/>
                  </a:lnTo>
                  <a:lnTo>
                    <a:pt x="1733227" y="2258133"/>
                  </a:lnTo>
                  <a:lnTo>
                    <a:pt x="1731081" y="2258133"/>
                  </a:lnTo>
                  <a:lnTo>
                    <a:pt x="1726789" y="2258133"/>
                  </a:lnTo>
                  <a:lnTo>
                    <a:pt x="1724643" y="2255655"/>
                  </a:lnTo>
                  <a:lnTo>
                    <a:pt x="1722497" y="2255655"/>
                  </a:lnTo>
                  <a:lnTo>
                    <a:pt x="1726789" y="2275483"/>
                  </a:lnTo>
                  <a:lnTo>
                    <a:pt x="1724643" y="2280440"/>
                  </a:lnTo>
                  <a:lnTo>
                    <a:pt x="1722497" y="2280440"/>
                  </a:lnTo>
                  <a:lnTo>
                    <a:pt x="1718205" y="2285397"/>
                  </a:lnTo>
                  <a:lnTo>
                    <a:pt x="1718205" y="2287876"/>
                  </a:lnTo>
                  <a:lnTo>
                    <a:pt x="1713913" y="2300269"/>
                  </a:lnTo>
                  <a:lnTo>
                    <a:pt x="1707475" y="2312661"/>
                  </a:lnTo>
                  <a:lnTo>
                    <a:pt x="1701037" y="2312661"/>
                  </a:lnTo>
                  <a:lnTo>
                    <a:pt x="1701037" y="2317618"/>
                  </a:lnTo>
                  <a:lnTo>
                    <a:pt x="1664554" y="2310183"/>
                  </a:lnTo>
                  <a:lnTo>
                    <a:pt x="1660262" y="2297790"/>
                  </a:lnTo>
                  <a:lnTo>
                    <a:pt x="1653824" y="2305226"/>
                  </a:lnTo>
                  <a:lnTo>
                    <a:pt x="1649531" y="2317618"/>
                  </a:lnTo>
                  <a:lnTo>
                    <a:pt x="1645239" y="2312661"/>
                  </a:lnTo>
                  <a:lnTo>
                    <a:pt x="1640947" y="2317618"/>
                  </a:lnTo>
                  <a:lnTo>
                    <a:pt x="1640947" y="2327533"/>
                  </a:lnTo>
                  <a:lnTo>
                    <a:pt x="1634509" y="2330011"/>
                  </a:lnTo>
                  <a:lnTo>
                    <a:pt x="1632363" y="2330011"/>
                  </a:lnTo>
                  <a:lnTo>
                    <a:pt x="1625925" y="2330011"/>
                  </a:lnTo>
                  <a:lnTo>
                    <a:pt x="1623779" y="2337447"/>
                  </a:lnTo>
                  <a:lnTo>
                    <a:pt x="1660262" y="2327533"/>
                  </a:lnTo>
                  <a:lnTo>
                    <a:pt x="1662408" y="2339925"/>
                  </a:lnTo>
                  <a:lnTo>
                    <a:pt x="1668846" y="2337447"/>
                  </a:lnTo>
                  <a:lnTo>
                    <a:pt x="1670992" y="2342404"/>
                  </a:lnTo>
                  <a:lnTo>
                    <a:pt x="1673138" y="2357275"/>
                  </a:lnTo>
                  <a:lnTo>
                    <a:pt x="1651678" y="2364711"/>
                  </a:lnTo>
                  <a:lnTo>
                    <a:pt x="1634509" y="2364711"/>
                  </a:lnTo>
                  <a:lnTo>
                    <a:pt x="1628071" y="2369668"/>
                  </a:lnTo>
                  <a:lnTo>
                    <a:pt x="1634509" y="2379582"/>
                  </a:lnTo>
                  <a:lnTo>
                    <a:pt x="1628071" y="2391975"/>
                  </a:lnTo>
                  <a:lnTo>
                    <a:pt x="1636655" y="2401889"/>
                  </a:lnTo>
                  <a:lnTo>
                    <a:pt x="1598026" y="2416760"/>
                  </a:lnTo>
                  <a:lnTo>
                    <a:pt x="1572274" y="2421717"/>
                  </a:lnTo>
                  <a:lnTo>
                    <a:pt x="1555105" y="2421717"/>
                  </a:lnTo>
                  <a:lnTo>
                    <a:pt x="1555105" y="2414281"/>
                  </a:lnTo>
                  <a:lnTo>
                    <a:pt x="1555105" y="2411803"/>
                  </a:lnTo>
                  <a:lnTo>
                    <a:pt x="1552959" y="2409324"/>
                  </a:lnTo>
                  <a:lnTo>
                    <a:pt x="1552959" y="2404367"/>
                  </a:lnTo>
                  <a:lnTo>
                    <a:pt x="1552959" y="2401889"/>
                  </a:lnTo>
                  <a:lnTo>
                    <a:pt x="1552959" y="2399410"/>
                  </a:lnTo>
                  <a:lnTo>
                    <a:pt x="1552959" y="2394453"/>
                  </a:lnTo>
                  <a:lnTo>
                    <a:pt x="1552959" y="2391975"/>
                  </a:lnTo>
                  <a:lnTo>
                    <a:pt x="1555105" y="2391975"/>
                  </a:lnTo>
                  <a:lnTo>
                    <a:pt x="1555105" y="2389496"/>
                  </a:lnTo>
                  <a:lnTo>
                    <a:pt x="1555105" y="2384539"/>
                  </a:lnTo>
                  <a:lnTo>
                    <a:pt x="1559397" y="2362232"/>
                  </a:lnTo>
                  <a:lnTo>
                    <a:pt x="1552959" y="2362232"/>
                  </a:lnTo>
                  <a:lnTo>
                    <a:pt x="1535791" y="2364711"/>
                  </a:lnTo>
                  <a:lnTo>
                    <a:pt x="1529353" y="2364711"/>
                  </a:lnTo>
                  <a:lnTo>
                    <a:pt x="1525061" y="2362232"/>
                  </a:lnTo>
                  <a:lnTo>
                    <a:pt x="1516477" y="2362232"/>
                  </a:lnTo>
                  <a:lnTo>
                    <a:pt x="1497162" y="2359754"/>
                  </a:lnTo>
                  <a:lnTo>
                    <a:pt x="1490724" y="2379582"/>
                  </a:lnTo>
                  <a:lnTo>
                    <a:pt x="1488578" y="2379582"/>
                  </a:lnTo>
                  <a:lnTo>
                    <a:pt x="1482140" y="2379582"/>
                  </a:lnTo>
                  <a:lnTo>
                    <a:pt x="1479994" y="2389496"/>
                  </a:lnTo>
                  <a:lnTo>
                    <a:pt x="1482140" y="2399410"/>
                  </a:lnTo>
                  <a:lnTo>
                    <a:pt x="1473556" y="2401889"/>
                  </a:lnTo>
                  <a:lnTo>
                    <a:pt x="1473556" y="2416760"/>
                  </a:lnTo>
                  <a:lnTo>
                    <a:pt x="1469264" y="2424195"/>
                  </a:lnTo>
                  <a:lnTo>
                    <a:pt x="1467520" y="2423771"/>
                  </a:lnTo>
                  <a:lnTo>
                    <a:pt x="1464591" y="2429870"/>
                  </a:lnTo>
                  <a:lnTo>
                    <a:pt x="1458210" y="2429870"/>
                  </a:lnTo>
                  <a:lnTo>
                    <a:pt x="1458210" y="2437839"/>
                  </a:lnTo>
                  <a:lnTo>
                    <a:pt x="1458210" y="2448465"/>
                  </a:lnTo>
                  <a:lnTo>
                    <a:pt x="1464591" y="2456434"/>
                  </a:lnTo>
                  <a:lnTo>
                    <a:pt x="1470971" y="2461747"/>
                  </a:lnTo>
                  <a:lnTo>
                    <a:pt x="1475225" y="2459090"/>
                  </a:lnTo>
                  <a:lnTo>
                    <a:pt x="1475225" y="2461747"/>
                  </a:lnTo>
                  <a:lnTo>
                    <a:pt x="1473098" y="2464403"/>
                  </a:lnTo>
                  <a:lnTo>
                    <a:pt x="1475225" y="2472372"/>
                  </a:lnTo>
                  <a:lnTo>
                    <a:pt x="1475225" y="2475029"/>
                  </a:lnTo>
                  <a:lnTo>
                    <a:pt x="1481605" y="2480341"/>
                  </a:lnTo>
                  <a:lnTo>
                    <a:pt x="1481605" y="2482998"/>
                  </a:lnTo>
                  <a:lnTo>
                    <a:pt x="1481605" y="2490967"/>
                  </a:lnTo>
                  <a:lnTo>
                    <a:pt x="1475225" y="2493623"/>
                  </a:lnTo>
                  <a:lnTo>
                    <a:pt x="1479478" y="2493623"/>
                  </a:lnTo>
                  <a:lnTo>
                    <a:pt x="1481605" y="2501593"/>
                  </a:lnTo>
                  <a:lnTo>
                    <a:pt x="1475225" y="2504249"/>
                  </a:lnTo>
                  <a:lnTo>
                    <a:pt x="1475225" y="2517531"/>
                  </a:lnTo>
                  <a:lnTo>
                    <a:pt x="1479478" y="2517531"/>
                  </a:lnTo>
                  <a:lnTo>
                    <a:pt x="1481605" y="2514875"/>
                  </a:lnTo>
                  <a:lnTo>
                    <a:pt x="1483732" y="2514875"/>
                  </a:lnTo>
                  <a:lnTo>
                    <a:pt x="1492239" y="2528157"/>
                  </a:lnTo>
                  <a:lnTo>
                    <a:pt x="1490112" y="2536126"/>
                  </a:lnTo>
                  <a:lnTo>
                    <a:pt x="1492239" y="2538782"/>
                  </a:lnTo>
                  <a:lnTo>
                    <a:pt x="1492239" y="2541439"/>
                  </a:lnTo>
                  <a:lnTo>
                    <a:pt x="1490112" y="2549408"/>
                  </a:lnTo>
                  <a:lnTo>
                    <a:pt x="1485858" y="2552064"/>
                  </a:lnTo>
                  <a:lnTo>
                    <a:pt x="1490112" y="2560033"/>
                  </a:lnTo>
                  <a:lnTo>
                    <a:pt x="1494366" y="2560033"/>
                  </a:lnTo>
                  <a:lnTo>
                    <a:pt x="1494366" y="2562690"/>
                  </a:lnTo>
                  <a:lnTo>
                    <a:pt x="1494366" y="2573315"/>
                  </a:lnTo>
                  <a:lnTo>
                    <a:pt x="1498619" y="2581285"/>
                  </a:lnTo>
                  <a:lnTo>
                    <a:pt x="1498619" y="2591910"/>
                  </a:lnTo>
                  <a:lnTo>
                    <a:pt x="1492239" y="2594567"/>
                  </a:lnTo>
                  <a:lnTo>
                    <a:pt x="1492239" y="2586597"/>
                  </a:lnTo>
                  <a:lnTo>
                    <a:pt x="1490112" y="2586597"/>
                  </a:lnTo>
                  <a:lnTo>
                    <a:pt x="1485858" y="2594567"/>
                  </a:lnTo>
                  <a:lnTo>
                    <a:pt x="1481605" y="2602536"/>
                  </a:lnTo>
                  <a:lnTo>
                    <a:pt x="1481605" y="2605192"/>
                  </a:lnTo>
                  <a:lnTo>
                    <a:pt x="1490112" y="2615818"/>
                  </a:lnTo>
                  <a:lnTo>
                    <a:pt x="1483732" y="2629100"/>
                  </a:lnTo>
                  <a:lnTo>
                    <a:pt x="1483732" y="2637069"/>
                  </a:lnTo>
                  <a:lnTo>
                    <a:pt x="1485858" y="2637069"/>
                  </a:lnTo>
                  <a:lnTo>
                    <a:pt x="1481605" y="2639725"/>
                  </a:lnTo>
                  <a:lnTo>
                    <a:pt x="1483732" y="2642382"/>
                  </a:lnTo>
                  <a:lnTo>
                    <a:pt x="1483732" y="2647695"/>
                  </a:lnTo>
                  <a:lnTo>
                    <a:pt x="1483732" y="2653007"/>
                  </a:lnTo>
                  <a:lnTo>
                    <a:pt x="1483732" y="2658320"/>
                  </a:lnTo>
                  <a:lnTo>
                    <a:pt x="1481605" y="2660977"/>
                  </a:lnTo>
                  <a:lnTo>
                    <a:pt x="1479478" y="2668946"/>
                  </a:lnTo>
                  <a:lnTo>
                    <a:pt x="1483732" y="2674259"/>
                  </a:lnTo>
                  <a:lnTo>
                    <a:pt x="1483732" y="2676915"/>
                  </a:lnTo>
                  <a:lnTo>
                    <a:pt x="1483732" y="2682228"/>
                  </a:lnTo>
                  <a:lnTo>
                    <a:pt x="1483732" y="2687541"/>
                  </a:lnTo>
                  <a:lnTo>
                    <a:pt x="1481605" y="2692853"/>
                  </a:lnTo>
                  <a:lnTo>
                    <a:pt x="1483732" y="2695510"/>
                  </a:lnTo>
                  <a:lnTo>
                    <a:pt x="1481605" y="2698166"/>
                  </a:lnTo>
                  <a:lnTo>
                    <a:pt x="1479478" y="2695510"/>
                  </a:lnTo>
                  <a:lnTo>
                    <a:pt x="1479478" y="2687541"/>
                  </a:lnTo>
                  <a:lnTo>
                    <a:pt x="1470971" y="2687541"/>
                  </a:lnTo>
                  <a:lnTo>
                    <a:pt x="1464591" y="2687541"/>
                  </a:lnTo>
                  <a:lnTo>
                    <a:pt x="1462464" y="2695510"/>
                  </a:lnTo>
                  <a:lnTo>
                    <a:pt x="1458210" y="2692853"/>
                  </a:lnTo>
                  <a:lnTo>
                    <a:pt x="1456084" y="2687541"/>
                  </a:lnTo>
                  <a:lnTo>
                    <a:pt x="1456084" y="2682228"/>
                  </a:lnTo>
                  <a:lnTo>
                    <a:pt x="1453957" y="2682228"/>
                  </a:lnTo>
                  <a:lnTo>
                    <a:pt x="1456084" y="2676915"/>
                  </a:lnTo>
                  <a:lnTo>
                    <a:pt x="1445450" y="2674259"/>
                  </a:lnTo>
                  <a:lnTo>
                    <a:pt x="1445450" y="2676915"/>
                  </a:lnTo>
                  <a:lnTo>
                    <a:pt x="1441196" y="2682228"/>
                  </a:lnTo>
                  <a:lnTo>
                    <a:pt x="1436943" y="2676915"/>
                  </a:lnTo>
                  <a:lnTo>
                    <a:pt x="1422055" y="2671602"/>
                  </a:lnTo>
                  <a:lnTo>
                    <a:pt x="1419928" y="2674259"/>
                  </a:lnTo>
                  <a:lnTo>
                    <a:pt x="1396534" y="2682228"/>
                  </a:lnTo>
                  <a:lnTo>
                    <a:pt x="1394407" y="2682228"/>
                  </a:lnTo>
                  <a:lnTo>
                    <a:pt x="1394407" y="2668946"/>
                  </a:lnTo>
                  <a:lnTo>
                    <a:pt x="1392280" y="2668946"/>
                  </a:lnTo>
                  <a:lnTo>
                    <a:pt x="1383773" y="2658320"/>
                  </a:lnTo>
                  <a:lnTo>
                    <a:pt x="1360379" y="2658320"/>
                  </a:lnTo>
                  <a:lnTo>
                    <a:pt x="1358252" y="2653007"/>
                  </a:lnTo>
                  <a:lnTo>
                    <a:pt x="1353998" y="2647695"/>
                  </a:lnTo>
                  <a:lnTo>
                    <a:pt x="1353998" y="2631756"/>
                  </a:lnTo>
                  <a:lnTo>
                    <a:pt x="1339111" y="2639725"/>
                  </a:lnTo>
                  <a:lnTo>
                    <a:pt x="1328477" y="2653007"/>
                  </a:lnTo>
                  <a:lnTo>
                    <a:pt x="1311463" y="2660977"/>
                  </a:lnTo>
                  <a:lnTo>
                    <a:pt x="1309336" y="2663633"/>
                  </a:lnTo>
                  <a:lnTo>
                    <a:pt x="1302956" y="2663633"/>
                  </a:lnTo>
                  <a:lnTo>
                    <a:pt x="1302956" y="2671602"/>
                  </a:lnTo>
                  <a:lnTo>
                    <a:pt x="1294449" y="2671602"/>
                  </a:lnTo>
                  <a:lnTo>
                    <a:pt x="1283815" y="2674259"/>
                  </a:lnTo>
                  <a:lnTo>
                    <a:pt x="1260420" y="2682228"/>
                  </a:lnTo>
                  <a:lnTo>
                    <a:pt x="1258294" y="2676915"/>
                  </a:lnTo>
                  <a:lnTo>
                    <a:pt x="1258294" y="2674259"/>
                  </a:lnTo>
                  <a:lnTo>
                    <a:pt x="1260420" y="2660977"/>
                  </a:lnTo>
                  <a:lnTo>
                    <a:pt x="1258294" y="2658320"/>
                  </a:lnTo>
                  <a:lnTo>
                    <a:pt x="1256167" y="2650351"/>
                  </a:lnTo>
                  <a:lnTo>
                    <a:pt x="1256167" y="2647695"/>
                  </a:lnTo>
                  <a:lnTo>
                    <a:pt x="1256167" y="2642382"/>
                  </a:lnTo>
                  <a:lnTo>
                    <a:pt x="1260420" y="2631756"/>
                  </a:lnTo>
                  <a:lnTo>
                    <a:pt x="1275308" y="2629100"/>
                  </a:lnTo>
                  <a:lnTo>
                    <a:pt x="1271054" y="2621131"/>
                  </a:lnTo>
                  <a:lnTo>
                    <a:pt x="1277435" y="2615818"/>
                  </a:lnTo>
                  <a:lnTo>
                    <a:pt x="1271054" y="2605192"/>
                  </a:lnTo>
                  <a:lnTo>
                    <a:pt x="1275308" y="2594567"/>
                  </a:lnTo>
                  <a:lnTo>
                    <a:pt x="1275308" y="2591910"/>
                  </a:lnTo>
                  <a:lnTo>
                    <a:pt x="1275308" y="2586597"/>
                  </a:lnTo>
                  <a:lnTo>
                    <a:pt x="1271054" y="2583941"/>
                  </a:lnTo>
                  <a:lnTo>
                    <a:pt x="1268928" y="2583941"/>
                  </a:lnTo>
                  <a:lnTo>
                    <a:pt x="1260420" y="2575972"/>
                  </a:lnTo>
                  <a:lnTo>
                    <a:pt x="1260420" y="2583941"/>
                  </a:lnTo>
                  <a:lnTo>
                    <a:pt x="1249787" y="2583941"/>
                  </a:lnTo>
                  <a:lnTo>
                    <a:pt x="1243406" y="2581285"/>
                  </a:lnTo>
                  <a:lnTo>
                    <a:pt x="1239153" y="2586597"/>
                  </a:lnTo>
                  <a:lnTo>
                    <a:pt x="1232772" y="2586597"/>
                  </a:lnTo>
                  <a:lnTo>
                    <a:pt x="1222139" y="2581285"/>
                  </a:lnTo>
                  <a:lnTo>
                    <a:pt x="1220012" y="2581285"/>
                  </a:lnTo>
                  <a:lnTo>
                    <a:pt x="1211505" y="2573315"/>
                  </a:lnTo>
                  <a:lnTo>
                    <a:pt x="1211505" y="2568003"/>
                  </a:lnTo>
                  <a:lnTo>
                    <a:pt x="1213631" y="2562690"/>
                  </a:lnTo>
                  <a:lnTo>
                    <a:pt x="1207251" y="2557377"/>
                  </a:lnTo>
                  <a:lnTo>
                    <a:pt x="1202998" y="2552064"/>
                  </a:lnTo>
                  <a:lnTo>
                    <a:pt x="1205124" y="2557377"/>
                  </a:lnTo>
                  <a:lnTo>
                    <a:pt x="1202998" y="2562690"/>
                  </a:lnTo>
                  <a:lnTo>
                    <a:pt x="1196617" y="2562690"/>
                  </a:lnTo>
                  <a:lnTo>
                    <a:pt x="1196617" y="2560033"/>
                  </a:lnTo>
                  <a:lnTo>
                    <a:pt x="1194490" y="2562690"/>
                  </a:lnTo>
                  <a:lnTo>
                    <a:pt x="1190237" y="2570659"/>
                  </a:lnTo>
                  <a:lnTo>
                    <a:pt x="1188110" y="2573315"/>
                  </a:lnTo>
                  <a:lnTo>
                    <a:pt x="1181730" y="2570659"/>
                  </a:lnTo>
                  <a:lnTo>
                    <a:pt x="1177476" y="2570659"/>
                  </a:lnTo>
                  <a:lnTo>
                    <a:pt x="1177476" y="2573315"/>
                  </a:lnTo>
                  <a:lnTo>
                    <a:pt x="1171096" y="2573315"/>
                  </a:lnTo>
                  <a:lnTo>
                    <a:pt x="1162589" y="2570659"/>
                  </a:lnTo>
                  <a:lnTo>
                    <a:pt x="1160462" y="2568003"/>
                  </a:lnTo>
                  <a:lnTo>
                    <a:pt x="1162589" y="2552064"/>
                  </a:lnTo>
                  <a:lnTo>
                    <a:pt x="1160462" y="2552064"/>
                  </a:lnTo>
                  <a:lnTo>
                    <a:pt x="1158335" y="2549408"/>
                  </a:lnTo>
                  <a:lnTo>
                    <a:pt x="1151955" y="2546751"/>
                  </a:lnTo>
                  <a:lnTo>
                    <a:pt x="1149828" y="2546751"/>
                  </a:lnTo>
                  <a:lnTo>
                    <a:pt x="1149828" y="2549408"/>
                  </a:lnTo>
                  <a:lnTo>
                    <a:pt x="1145575" y="2552064"/>
                  </a:lnTo>
                  <a:lnTo>
                    <a:pt x="1141321" y="2552064"/>
                  </a:lnTo>
                  <a:lnTo>
                    <a:pt x="1134941" y="2549408"/>
                  </a:lnTo>
                  <a:lnTo>
                    <a:pt x="1130687" y="2557377"/>
                  </a:lnTo>
                  <a:lnTo>
                    <a:pt x="1124307" y="2560033"/>
                  </a:lnTo>
                  <a:lnTo>
                    <a:pt x="1126434" y="2568003"/>
                  </a:lnTo>
                  <a:lnTo>
                    <a:pt x="1124307" y="2570659"/>
                  </a:lnTo>
                  <a:lnTo>
                    <a:pt x="1122180" y="2573315"/>
                  </a:lnTo>
                  <a:lnTo>
                    <a:pt x="1117927" y="2573315"/>
                  </a:lnTo>
                  <a:lnTo>
                    <a:pt x="1117927" y="2570659"/>
                  </a:lnTo>
                  <a:lnTo>
                    <a:pt x="1115800" y="2570659"/>
                  </a:lnTo>
                  <a:lnTo>
                    <a:pt x="1113673" y="2570659"/>
                  </a:lnTo>
                  <a:lnTo>
                    <a:pt x="1109420" y="2573315"/>
                  </a:lnTo>
                  <a:lnTo>
                    <a:pt x="1100912" y="2573315"/>
                  </a:lnTo>
                  <a:lnTo>
                    <a:pt x="1098786" y="2573315"/>
                  </a:lnTo>
                  <a:lnTo>
                    <a:pt x="1094532" y="2575972"/>
                  </a:lnTo>
                  <a:lnTo>
                    <a:pt x="1090279" y="2581285"/>
                  </a:lnTo>
                  <a:lnTo>
                    <a:pt x="1088152" y="2581285"/>
                  </a:lnTo>
                  <a:lnTo>
                    <a:pt x="1088152" y="2583941"/>
                  </a:lnTo>
                  <a:lnTo>
                    <a:pt x="1086025" y="2586597"/>
                  </a:lnTo>
                  <a:lnTo>
                    <a:pt x="1079645" y="2583941"/>
                  </a:lnTo>
                  <a:lnTo>
                    <a:pt x="1073264" y="2586597"/>
                  </a:lnTo>
                  <a:lnTo>
                    <a:pt x="1071138" y="2583941"/>
                  </a:lnTo>
                  <a:lnTo>
                    <a:pt x="1073264" y="2581285"/>
                  </a:lnTo>
                  <a:lnTo>
                    <a:pt x="1071138" y="2573315"/>
                  </a:lnTo>
                  <a:lnTo>
                    <a:pt x="1062630" y="2581285"/>
                  </a:lnTo>
                  <a:lnTo>
                    <a:pt x="1060504" y="2573315"/>
                  </a:lnTo>
                  <a:lnTo>
                    <a:pt x="1062630" y="2573315"/>
                  </a:lnTo>
                  <a:lnTo>
                    <a:pt x="1060504" y="2570659"/>
                  </a:lnTo>
                  <a:lnTo>
                    <a:pt x="1051997" y="2581285"/>
                  </a:lnTo>
                  <a:lnTo>
                    <a:pt x="1051997" y="2573315"/>
                  </a:lnTo>
                  <a:lnTo>
                    <a:pt x="1045616" y="2568003"/>
                  </a:lnTo>
                  <a:lnTo>
                    <a:pt x="1037109" y="2573315"/>
                  </a:lnTo>
                  <a:lnTo>
                    <a:pt x="1034982" y="2570659"/>
                  </a:lnTo>
                  <a:lnTo>
                    <a:pt x="1041363" y="2557377"/>
                  </a:lnTo>
                  <a:lnTo>
                    <a:pt x="1045616" y="2546751"/>
                  </a:lnTo>
                  <a:lnTo>
                    <a:pt x="1051997" y="2546751"/>
                  </a:lnTo>
                  <a:lnTo>
                    <a:pt x="1056250" y="2541439"/>
                  </a:lnTo>
                  <a:lnTo>
                    <a:pt x="1037109" y="2536126"/>
                  </a:lnTo>
                  <a:lnTo>
                    <a:pt x="1034982" y="2530813"/>
                  </a:lnTo>
                  <a:lnTo>
                    <a:pt x="1020095" y="2520187"/>
                  </a:lnTo>
                  <a:lnTo>
                    <a:pt x="1017968" y="2520187"/>
                  </a:lnTo>
                  <a:lnTo>
                    <a:pt x="1017968" y="2517531"/>
                  </a:lnTo>
                  <a:lnTo>
                    <a:pt x="1020095" y="2506905"/>
                  </a:lnTo>
                  <a:lnTo>
                    <a:pt x="1024349" y="2501593"/>
                  </a:lnTo>
                  <a:lnTo>
                    <a:pt x="1024349" y="2493623"/>
                  </a:lnTo>
                  <a:lnTo>
                    <a:pt x="1020095" y="2490967"/>
                  </a:lnTo>
                  <a:lnTo>
                    <a:pt x="1017968" y="2490967"/>
                  </a:lnTo>
                  <a:lnTo>
                    <a:pt x="1015841" y="2490967"/>
                  </a:lnTo>
                  <a:lnTo>
                    <a:pt x="1009461" y="2482998"/>
                  </a:lnTo>
                  <a:lnTo>
                    <a:pt x="1000954" y="2482998"/>
                  </a:lnTo>
                  <a:lnTo>
                    <a:pt x="996701" y="2480341"/>
                  </a:lnTo>
                  <a:lnTo>
                    <a:pt x="998827" y="2469716"/>
                  </a:lnTo>
                  <a:lnTo>
                    <a:pt x="996701" y="2464403"/>
                  </a:lnTo>
                  <a:lnTo>
                    <a:pt x="990320" y="2461747"/>
                  </a:lnTo>
                  <a:lnTo>
                    <a:pt x="983940" y="2464403"/>
                  </a:lnTo>
                  <a:lnTo>
                    <a:pt x="979686" y="2461747"/>
                  </a:lnTo>
                  <a:lnTo>
                    <a:pt x="973306" y="2456434"/>
                  </a:lnTo>
                  <a:lnTo>
                    <a:pt x="975433" y="2448465"/>
                  </a:lnTo>
                  <a:lnTo>
                    <a:pt x="973306" y="2440495"/>
                  </a:lnTo>
                  <a:lnTo>
                    <a:pt x="975433" y="2435183"/>
                  </a:lnTo>
                  <a:lnTo>
                    <a:pt x="973306" y="2427213"/>
                  </a:lnTo>
                  <a:lnTo>
                    <a:pt x="973306" y="2424557"/>
                  </a:lnTo>
                  <a:lnTo>
                    <a:pt x="973306" y="2413931"/>
                  </a:lnTo>
                  <a:lnTo>
                    <a:pt x="962672" y="2413931"/>
                  </a:lnTo>
                  <a:lnTo>
                    <a:pt x="956292" y="2403306"/>
                  </a:lnTo>
                  <a:lnTo>
                    <a:pt x="952038" y="2400649"/>
                  </a:lnTo>
                  <a:lnTo>
                    <a:pt x="945901" y="2395539"/>
                  </a:lnTo>
                  <a:lnTo>
                    <a:pt x="943964" y="2395539"/>
                  </a:lnTo>
                  <a:lnTo>
                    <a:pt x="943964" y="2407955"/>
                  </a:lnTo>
                  <a:lnTo>
                    <a:pt x="935255" y="2412921"/>
                  </a:lnTo>
                  <a:lnTo>
                    <a:pt x="928723" y="2412921"/>
                  </a:lnTo>
                  <a:lnTo>
                    <a:pt x="922190" y="2417887"/>
                  </a:lnTo>
                  <a:lnTo>
                    <a:pt x="920013" y="2415404"/>
                  </a:lnTo>
                  <a:lnTo>
                    <a:pt x="920013" y="2425336"/>
                  </a:lnTo>
                  <a:lnTo>
                    <a:pt x="924368" y="2427819"/>
                  </a:lnTo>
                  <a:lnTo>
                    <a:pt x="915658" y="2445201"/>
                  </a:lnTo>
                  <a:lnTo>
                    <a:pt x="915658" y="2452650"/>
                  </a:lnTo>
                  <a:lnTo>
                    <a:pt x="911303" y="2452650"/>
                  </a:lnTo>
                  <a:lnTo>
                    <a:pt x="902594" y="2457616"/>
                  </a:lnTo>
                  <a:lnTo>
                    <a:pt x="893884" y="2467549"/>
                  </a:lnTo>
                  <a:lnTo>
                    <a:pt x="887352" y="2465066"/>
                  </a:lnTo>
                  <a:lnTo>
                    <a:pt x="882997" y="2467549"/>
                  </a:lnTo>
                  <a:lnTo>
                    <a:pt x="867755" y="2467549"/>
                  </a:lnTo>
                  <a:lnTo>
                    <a:pt x="859046" y="2457616"/>
                  </a:lnTo>
                  <a:lnTo>
                    <a:pt x="856868" y="2460099"/>
                  </a:lnTo>
                  <a:lnTo>
                    <a:pt x="850336" y="2460099"/>
                  </a:lnTo>
                  <a:lnTo>
                    <a:pt x="841626" y="2487413"/>
                  </a:lnTo>
                  <a:lnTo>
                    <a:pt x="841626" y="2494862"/>
                  </a:lnTo>
                  <a:lnTo>
                    <a:pt x="835614" y="2496577"/>
                  </a:lnTo>
                  <a:lnTo>
                    <a:pt x="836762" y="2499539"/>
                  </a:lnTo>
                  <a:lnTo>
                    <a:pt x="837271" y="2499829"/>
                  </a:lnTo>
                  <a:lnTo>
                    <a:pt x="836996" y="2500143"/>
                  </a:lnTo>
                  <a:lnTo>
                    <a:pt x="837672" y="2501887"/>
                  </a:lnTo>
                  <a:lnTo>
                    <a:pt x="837672" y="2512998"/>
                  </a:lnTo>
                  <a:lnTo>
                    <a:pt x="833367" y="2521332"/>
                  </a:lnTo>
                  <a:lnTo>
                    <a:pt x="835519" y="2529665"/>
                  </a:lnTo>
                  <a:lnTo>
                    <a:pt x="835519" y="2532443"/>
                  </a:lnTo>
                  <a:lnTo>
                    <a:pt x="835519" y="2535221"/>
                  </a:lnTo>
                  <a:lnTo>
                    <a:pt x="839824" y="2546332"/>
                  </a:lnTo>
                  <a:lnTo>
                    <a:pt x="835519" y="2565777"/>
                  </a:lnTo>
                  <a:lnTo>
                    <a:pt x="837672" y="2596332"/>
                  </a:lnTo>
                  <a:lnTo>
                    <a:pt x="835519" y="2607444"/>
                  </a:lnTo>
                  <a:lnTo>
                    <a:pt x="839824" y="2615777"/>
                  </a:lnTo>
                  <a:lnTo>
                    <a:pt x="839824" y="2629666"/>
                  </a:lnTo>
                  <a:lnTo>
                    <a:pt x="852740" y="2638000"/>
                  </a:lnTo>
                  <a:lnTo>
                    <a:pt x="854892" y="2646333"/>
                  </a:lnTo>
                  <a:lnTo>
                    <a:pt x="854892" y="2649111"/>
                  </a:lnTo>
                  <a:lnTo>
                    <a:pt x="846282" y="2654666"/>
                  </a:lnTo>
                  <a:lnTo>
                    <a:pt x="846282" y="2665778"/>
                  </a:lnTo>
                  <a:lnTo>
                    <a:pt x="839824" y="2688000"/>
                  </a:lnTo>
                  <a:lnTo>
                    <a:pt x="833367" y="2693556"/>
                  </a:lnTo>
                  <a:lnTo>
                    <a:pt x="826909" y="2688000"/>
                  </a:lnTo>
                  <a:lnTo>
                    <a:pt x="816147" y="2688000"/>
                  </a:lnTo>
                  <a:lnTo>
                    <a:pt x="811842" y="2696333"/>
                  </a:lnTo>
                  <a:lnTo>
                    <a:pt x="809689" y="2704667"/>
                  </a:lnTo>
                  <a:lnTo>
                    <a:pt x="809689" y="2707445"/>
                  </a:lnTo>
                  <a:lnTo>
                    <a:pt x="803232" y="2710222"/>
                  </a:lnTo>
                  <a:lnTo>
                    <a:pt x="803232" y="2713000"/>
                  </a:lnTo>
                  <a:lnTo>
                    <a:pt x="794621" y="2713000"/>
                  </a:lnTo>
                  <a:lnTo>
                    <a:pt x="792469" y="2710222"/>
                  </a:lnTo>
                  <a:lnTo>
                    <a:pt x="788164" y="2713000"/>
                  </a:lnTo>
                  <a:lnTo>
                    <a:pt x="779554" y="2713000"/>
                  </a:lnTo>
                  <a:lnTo>
                    <a:pt x="779554" y="2710222"/>
                  </a:lnTo>
                  <a:lnTo>
                    <a:pt x="773096" y="2710222"/>
                  </a:lnTo>
                  <a:lnTo>
                    <a:pt x="770944" y="2699111"/>
                  </a:lnTo>
                  <a:lnTo>
                    <a:pt x="766639" y="2699111"/>
                  </a:lnTo>
                  <a:lnTo>
                    <a:pt x="764486" y="2710222"/>
                  </a:lnTo>
                  <a:lnTo>
                    <a:pt x="766639" y="2729667"/>
                  </a:lnTo>
                  <a:lnTo>
                    <a:pt x="758029" y="2724111"/>
                  </a:lnTo>
                  <a:lnTo>
                    <a:pt x="755876" y="2735223"/>
                  </a:lnTo>
                  <a:lnTo>
                    <a:pt x="751571" y="2740778"/>
                  </a:lnTo>
                  <a:lnTo>
                    <a:pt x="747266" y="2740778"/>
                  </a:lnTo>
                  <a:lnTo>
                    <a:pt x="742961" y="2754667"/>
                  </a:lnTo>
                  <a:lnTo>
                    <a:pt x="738656" y="2763001"/>
                  </a:lnTo>
                  <a:lnTo>
                    <a:pt x="727893" y="2776890"/>
                  </a:lnTo>
                  <a:lnTo>
                    <a:pt x="721436" y="2790779"/>
                  </a:lnTo>
                  <a:lnTo>
                    <a:pt x="719283" y="2790779"/>
                  </a:lnTo>
                  <a:lnTo>
                    <a:pt x="717131" y="2790779"/>
                  </a:lnTo>
                  <a:lnTo>
                    <a:pt x="712826" y="2793557"/>
                  </a:lnTo>
                  <a:lnTo>
                    <a:pt x="710673" y="2804668"/>
                  </a:lnTo>
                  <a:lnTo>
                    <a:pt x="708521" y="2804668"/>
                  </a:lnTo>
                  <a:lnTo>
                    <a:pt x="706368" y="2801890"/>
                  </a:lnTo>
                  <a:lnTo>
                    <a:pt x="706368" y="2804668"/>
                  </a:lnTo>
                  <a:lnTo>
                    <a:pt x="693453" y="2810223"/>
                  </a:lnTo>
                  <a:lnTo>
                    <a:pt x="693453" y="2813001"/>
                  </a:lnTo>
                  <a:lnTo>
                    <a:pt x="691300" y="2815779"/>
                  </a:lnTo>
                  <a:lnTo>
                    <a:pt x="684843" y="2821335"/>
                  </a:lnTo>
                  <a:lnTo>
                    <a:pt x="680538" y="2813001"/>
                  </a:lnTo>
                  <a:lnTo>
                    <a:pt x="671928" y="2815779"/>
                  </a:lnTo>
                  <a:lnTo>
                    <a:pt x="665470" y="2821335"/>
                  </a:lnTo>
                  <a:lnTo>
                    <a:pt x="661165" y="2838001"/>
                  </a:lnTo>
                  <a:lnTo>
                    <a:pt x="654707" y="2846335"/>
                  </a:lnTo>
                  <a:lnTo>
                    <a:pt x="652555" y="2840779"/>
                  </a:lnTo>
                  <a:lnTo>
                    <a:pt x="652555" y="2846335"/>
                  </a:lnTo>
                  <a:lnTo>
                    <a:pt x="637487" y="2849113"/>
                  </a:lnTo>
                  <a:lnTo>
                    <a:pt x="637487" y="2851890"/>
                  </a:lnTo>
                  <a:lnTo>
                    <a:pt x="635335" y="2871335"/>
                  </a:lnTo>
                  <a:lnTo>
                    <a:pt x="637487" y="2879668"/>
                  </a:lnTo>
                  <a:lnTo>
                    <a:pt x="643945" y="2893557"/>
                  </a:lnTo>
                  <a:lnTo>
                    <a:pt x="637487" y="2899113"/>
                  </a:lnTo>
                  <a:lnTo>
                    <a:pt x="637487" y="2910224"/>
                  </a:lnTo>
                  <a:lnTo>
                    <a:pt x="635335" y="2915780"/>
                  </a:lnTo>
                  <a:lnTo>
                    <a:pt x="622420" y="2910224"/>
                  </a:lnTo>
                  <a:lnTo>
                    <a:pt x="626725" y="2918558"/>
                  </a:lnTo>
                  <a:lnTo>
                    <a:pt x="620267" y="2921336"/>
                  </a:lnTo>
                  <a:lnTo>
                    <a:pt x="607352" y="2926891"/>
                  </a:lnTo>
                  <a:lnTo>
                    <a:pt x="609504" y="2943558"/>
                  </a:lnTo>
                  <a:lnTo>
                    <a:pt x="603047" y="2940780"/>
                  </a:lnTo>
                  <a:lnTo>
                    <a:pt x="600894" y="2946336"/>
                  </a:lnTo>
                  <a:lnTo>
                    <a:pt x="585827" y="2951891"/>
                  </a:lnTo>
                  <a:lnTo>
                    <a:pt x="583674" y="2954669"/>
                  </a:lnTo>
                  <a:lnTo>
                    <a:pt x="579369" y="2943558"/>
                  </a:lnTo>
                  <a:lnTo>
                    <a:pt x="575064" y="2943558"/>
                  </a:lnTo>
                  <a:lnTo>
                    <a:pt x="570759" y="2946336"/>
                  </a:lnTo>
                  <a:lnTo>
                    <a:pt x="566454" y="2940780"/>
                  </a:lnTo>
                  <a:lnTo>
                    <a:pt x="562149" y="2938002"/>
                  </a:lnTo>
                  <a:lnTo>
                    <a:pt x="562149" y="2957447"/>
                  </a:lnTo>
                  <a:lnTo>
                    <a:pt x="557844" y="2968558"/>
                  </a:lnTo>
                  <a:lnTo>
                    <a:pt x="549234" y="2957447"/>
                  </a:lnTo>
                  <a:lnTo>
                    <a:pt x="544929" y="2954669"/>
                  </a:lnTo>
                  <a:lnTo>
                    <a:pt x="540624" y="2946336"/>
                  </a:lnTo>
                  <a:lnTo>
                    <a:pt x="536319" y="2951891"/>
                  </a:lnTo>
                  <a:lnTo>
                    <a:pt x="536319" y="2954669"/>
                  </a:lnTo>
                  <a:lnTo>
                    <a:pt x="534166" y="2957447"/>
                  </a:lnTo>
                  <a:lnTo>
                    <a:pt x="527709" y="2957447"/>
                  </a:lnTo>
                  <a:lnTo>
                    <a:pt x="527709" y="2954669"/>
                  </a:lnTo>
                  <a:lnTo>
                    <a:pt x="521251" y="2951891"/>
                  </a:lnTo>
                  <a:lnTo>
                    <a:pt x="521251" y="2940780"/>
                  </a:lnTo>
                  <a:lnTo>
                    <a:pt x="525556" y="2938002"/>
                  </a:lnTo>
                  <a:lnTo>
                    <a:pt x="521251" y="2938002"/>
                  </a:lnTo>
                  <a:lnTo>
                    <a:pt x="525556" y="2929669"/>
                  </a:lnTo>
                  <a:lnTo>
                    <a:pt x="519098" y="2929669"/>
                  </a:lnTo>
                  <a:lnTo>
                    <a:pt x="516946" y="2921336"/>
                  </a:lnTo>
                  <a:lnTo>
                    <a:pt x="510488" y="2921336"/>
                  </a:lnTo>
                  <a:lnTo>
                    <a:pt x="508336" y="2910224"/>
                  </a:lnTo>
                  <a:lnTo>
                    <a:pt x="501878" y="2910224"/>
                  </a:lnTo>
                  <a:lnTo>
                    <a:pt x="499726" y="2915780"/>
                  </a:lnTo>
                  <a:lnTo>
                    <a:pt x="493268" y="2910224"/>
                  </a:lnTo>
                  <a:lnTo>
                    <a:pt x="482506" y="2921336"/>
                  </a:lnTo>
                  <a:lnTo>
                    <a:pt x="473895" y="2921336"/>
                  </a:lnTo>
                  <a:lnTo>
                    <a:pt x="467438" y="2910224"/>
                  </a:lnTo>
                  <a:lnTo>
                    <a:pt x="458828" y="2921336"/>
                  </a:lnTo>
                  <a:lnTo>
                    <a:pt x="454523" y="2926891"/>
                  </a:lnTo>
                  <a:lnTo>
                    <a:pt x="445913" y="2921336"/>
                  </a:lnTo>
                  <a:lnTo>
                    <a:pt x="437303" y="2921336"/>
                  </a:lnTo>
                  <a:lnTo>
                    <a:pt x="430845" y="2910224"/>
                  </a:lnTo>
                  <a:lnTo>
                    <a:pt x="426540" y="2915780"/>
                  </a:lnTo>
                  <a:lnTo>
                    <a:pt x="426540" y="2910224"/>
                  </a:lnTo>
                  <a:lnTo>
                    <a:pt x="422235" y="2915780"/>
                  </a:lnTo>
                  <a:lnTo>
                    <a:pt x="420082" y="2910224"/>
                  </a:lnTo>
                  <a:lnTo>
                    <a:pt x="420082" y="2915780"/>
                  </a:lnTo>
                  <a:lnTo>
                    <a:pt x="417930" y="2915780"/>
                  </a:lnTo>
                  <a:lnTo>
                    <a:pt x="413625" y="2918558"/>
                  </a:lnTo>
                  <a:lnTo>
                    <a:pt x="398557" y="2910224"/>
                  </a:lnTo>
                  <a:lnTo>
                    <a:pt x="392100" y="2885224"/>
                  </a:lnTo>
                  <a:lnTo>
                    <a:pt x="385642" y="2885224"/>
                  </a:lnTo>
                  <a:lnTo>
                    <a:pt x="383489" y="2879668"/>
                  </a:lnTo>
                  <a:lnTo>
                    <a:pt x="385642" y="2868557"/>
                  </a:lnTo>
                  <a:lnTo>
                    <a:pt x="383489" y="2860224"/>
                  </a:lnTo>
                  <a:lnTo>
                    <a:pt x="381337" y="2860224"/>
                  </a:lnTo>
                  <a:lnTo>
                    <a:pt x="383489" y="2857446"/>
                  </a:lnTo>
                  <a:lnTo>
                    <a:pt x="377032" y="2851890"/>
                  </a:lnTo>
                  <a:lnTo>
                    <a:pt x="381337" y="2849113"/>
                  </a:lnTo>
                  <a:lnTo>
                    <a:pt x="381337" y="2846335"/>
                  </a:lnTo>
                  <a:lnTo>
                    <a:pt x="383489" y="2846335"/>
                  </a:lnTo>
                  <a:lnTo>
                    <a:pt x="381337" y="2840779"/>
                  </a:lnTo>
                  <a:lnTo>
                    <a:pt x="383489" y="2838001"/>
                  </a:lnTo>
                  <a:lnTo>
                    <a:pt x="377032" y="2829668"/>
                  </a:lnTo>
                  <a:lnTo>
                    <a:pt x="381337" y="2829668"/>
                  </a:lnTo>
                  <a:lnTo>
                    <a:pt x="377032" y="2826890"/>
                  </a:lnTo>
                  <a:lnTo>
                    <a:pt x="374879" y="2826890"/>
                  </a:lnTo>
                  <a:lnTo>
                    <a:pt x="374879" y="2821335"/>
                  </a:lnTo>
                  <a:lnTo>
                    <a:pt x="372727" y="2821335"/>
                  </a:lnTo>
                  <a:lnTo>
                    <a:pt x="374879" y="2813001"/>
                  </a:lnTo>
                  <a:lnTo>
                    <a:pt x="366269" y="2804668"/>
                  </a:lnTo>
                  <a:lnTo>
                    <a:pt x="366269" y="2801890"/>
                  </a:lnTo>
                  <a:lnTo>
                    <a:pt x="361964" y="2801890"/>
                  </a:lnTo>
                  <a:lnTo>
                    <a:pt x="364117" y="2793557"/>
                  </a:lnTo>
                  <a:lnTo>
                    <a:pt x="366269" y="2793557"/>
                  </a:lnTo>
                  <a:lnTo>
                    <a:pt x="368422" y="2788001"/>
                  </a:lnTo>
                  <a:lnTo>
                    <a:pt x="366269" y="2782445"/>
                  </a:lnTo>
                  <a:lnTo>
                    <a:pt x="366269" y="2779668"/>
                  </a:lnTo>
                  <a:lnTo>
                    <a:pt x="372727" y="2779668"/>
                  </a:lnTo>
                  <a:lnTo>
                    <a:pt x="372727" y="2765778"/>
                  </a:lnTo>
                  <a:lnTo>
                    <a:pt x="361964" y="2776890"/>
                  </a:lnTo>
                  <a:lnTo>
                    <a:pt x="353354" y="2771334"/>
                  </a:lnTo>
                  <a:lnTo>
                    <a:pt x="353354" y="2768556"/>
                  </a:lnTo>
                  <a:lnTo>
                    <a:pt x="340439" y="2765778"/>
                  </a:lnTo>
                  <a:lnTo>
                    <a:pt x="338286" y="2757445"/>
                  </a:lnTo>
                  <a:lnTo>
                    <a:pt x="329676" y="2754667"/>
                  </a:lnTo>
                  <a:lnTo>
                    <a:pt x="321066" y="2732445"/>
                  </a:lnTo>
                  <a:lnTo>
                    <a:pt x="318914" y="2735223"/>
                  </a:lnTo>
                  <a:lnTo>
                    <a:pt x="312456" y="2729667"/>
                  </a:lnTo>
                  <a:lnTo>
                    <a:pt x="316761" y="2724111"/>
                  </a:lnTo>
                  <a:lnTo>
                    <a:pt x="318914" y="2724111"/>
                  </a:lnTo>
                  <a:lnTo>
                    <a:pt x="327524" y="2721334"/>
                  </a:lnTo>
                  <a:lnTo>
                    <a:pt x="340439" y="2713000"/>
                  </a:lnTo>
                  <a:lnTo>
                    <a:pt x="346897" y="2710222"/>
                  </a:lnTo>
                  <a:lnTo>
                    <a:pt x="349049" y="2710222"/>
                  </a:lnTo>
                  <a:lnTo>
                    <a:pt x="353354" y="2699111"/>
                  </a:lnTo>
                  <a:lnTo>
                    <a:pt x="353354" y="2696333"/>
                  </a:lnTo>
                  <a:lnTo>
                    <a:pt x="354297" y="2695117"/>
                  </a:lnTo>
                  <a:lnTo>
                    <a:pt x="354296" y="2695117"/>
                  </a:lnTo>
                  <a:lnTo>
                    <a:pt x="353354" y="2696333"/>
                  </a:lnTo>
                  <a:lnTo>
                    <a:pt x="353354" y="2695117"/>
                  </a:lnTo>
                  <a:lnTo>
                    <a:pt x="350532" y="2695117"/>
                  </a:lnTo>
                  <a:lnTo>
                    <a:pt x="299283" y="2664412"/>
                  </a:lnTo>
                  <a:lnTo>
                    <a:pt x="287081" y="2654176"/>
                  </a:lnTo>
                  <a:lnTo>
                    <a:pt x="279760" y="2651618"/>
                  </a:lnTo>
                  <a:lnTo>
                    <a:pt x="272439" y="2649059"/>
                  </a:lnTo>
                  <a:lnTo>
                    <a:pt x="260237" y="2633706"/>
                  </a:lnTo>
                  <a:lnTo>
                    <a:pt x="255356" y="2628588"/>
                  </a:lnTo>
                  <a:lnTo>
                    <a:pt x="265117" y="2631147"/>
                  </a:lnTo>
                  <a:lnTo>
                    <a:pt x="265117" y="2633706"/>
                  </a:lnTo>
                  <a:lnTo>
                    <a:pt x="267558" y="2631147"/>
                  </a:lnTo>
                  <a:lnTo>
                    <a:pt x="269998" y="2628588"/>
                  </a:lnTo>
                  <a:lnTo>
                    <a:pt x="265117" y="2628588"/>
                  </a:lnTo>
                  <a:lnTo>
                    <a:pt x="257796" y="2623471"/>
                  </a:lnTo>
                  <a:lnTo>
                    <a:pt x="255356" y="2620912"/>
                  </a:lnTo>
                  <a:lnTo>
                    <a:pt x="250475" y="2623471"/>
                  </a:lnTo>
                  <a:lnTo>
                    <a:pt x="250475" y="2620912"/>
                  </a:lnTo>
                  <a:lnTo>
                    <a:pt x="255356" y="2618353"/>
                  </a:lnTo>
                  <a:lnTo>
                    <a:pt x="257796" y="2618353"/>
                  </a:lnTo>
                  <a:lnTo>
                    <a:pt x="265117" y="2620912"/>
                  </a:lnTo>
                  <a:lnTo>
                    <a:pt x="267558" y="2620912"/>
                  </a:lnTo>
                  <a:lnTo>
                    <a:pt x="272439" y="2620912"/>
                  </a:lnTo>
                  <a:lnTo>
                    <a:pt x="279760" y="2620912"/>
                  </a:lnTo>
                  <a:lnTo>
                    <a:pt x="289522" y="2620912"/>
                  </a:lnTo>
                  <a:lnTo>
                    <a:pt x="296843" y="2623471"/>
                  </a:lnTo>
                  <a:lnTo>
                    <a:pt x="299283" y="2631147"/>
                  </a:lnTo>
                  <a:lnTo>
                    <a:pt x="323687" y="2651618"/>
                  </a:lnTo>
                  <a:lnTo>
                    <a:pt x="336185" y="2660353"/>
                  </a:lnTo>
                  <a:lnTo>
                    <a:pt x="336134" y="2660222"/>
                  </a:lnTo>
                  <a:lnTo>
                    <a:pt x="323219" y="2649111"/>
                  </a:lnTo>
                  <a:lnTo>
                    <a:pt x="301694" y="2626888"/>
                  </a:lnTo>
                  <a:lnTo>
                    <a:pt x="299541" y="2618555"/>
                  </a:lnTo>
                  <a:lnTo>
                    <a:pt x="293083" y="2615777"/>
                  </a:lnTo>
                  <a:lnTo>
                    <a:pt x="284473" y="2615777"/>
                  </a:lnTo>
                  <a:lnTo>
                    <a:pt x="278016" y="2615777"/>
                  </a:lnTo>
                  <a:lnTo>
                    <a:pt x="273711" y="2615777"/>
                  </a:lnTo>
                  <a:lnTo>
                    <a:pt x="273711" y="2607444"/>
                  </a:lnTo>
                  <a:lnTo>
                    <a:pt x="271558" y="2615777"/>
                  </a:lnTo>
                  <a:lnTo>
                    <a:pt x="267253" y="2612999"/>
                  </a:lnTo>
                  <a:lnTo>
                    <a:pt x="265101" y="2607444"/>
                  </a:lnTo>
                  <a:lnTo>
                    <a:pt x="262948" y="2607444"/>
                  </a:lnTo>
                  <a:lnTo>
                    <a:pt x="262948" y="2604666"/>
                  </a:lnTo>
                  <a:lnTo>
                    <a:pt x="258643" y="2601888"/>
                  </a:lnTo>
                  <a:lnTo>
                    <a:pt x="256491" y="2596332"/>
                  </a:lnTo>
                  <a:lnTo>
                    <a:pt x="258643" y="2593555"/>
                  </a:lnTo>
                  <a:lnTo>
                    <a:pt x="262948" y="2593555"/>
                  </a:lnTo>
                  <a:lnTo>
                    <a:pt x="262948" y="2596332"/>
                  </a:lnTo>
                  <a:lnTo>
                    <a:pt x="265101" y="2601888"/>
                  </a:lnTo>
                  <a:lnTo>
                    <a:pt x="265101" y="2593555"/>
                  </a:lnTo>
                  <a:lnTo>
                    <a:pt x="267253" y="2596332"/>
                  </a:lnTo>
                  <a:lnTo>
                    <a:pt x="267253" y="2593555"/>
                  </a:lnTo>
                  <a:lnTo>
                    <a:pt x="265101" y="2593555"/>
                  </a:lnTo>
                  <a:lnTo>
                    <a:pt x="262948" y="2587999"/>
                  </a:lnTo>
                  <a:lnTo>
                    <a:pt x="271558" y="2587999"/>
                  </a:lnTo>
                  <a:lnTo>
                    <a:pt x="273711" y="2590777"/>
                  </a:lnTo>
                  <a:lnTo>
                    <a:pt x="271558" y="2582443"/>
                  </a:lnTo>
                  <a:lnTo>
                    <a:pt x="267253" y="2582443"/>
                  </a:lnTo>
                  <a:lnTo>
                    <a:pt x="265101" y="2579666"/>
                  </a:lnTo>
                  <a:lnTo>
                    <a:pt x="267253" y="2571332"/>
                  </a:lnTo>
                  <a:lnTo>
                    <a:pt x="262948" y="2579666"/>
                  </a:lnTo>
                  <a:lnTo>
                    <a:pt x="262948" y="2576888"/>
                  </a:lnTo>
                  <a:lnTo>
                    <a:pt x="258643" y="2576888"/>
                  </a:lnTo>
                  <a:lnTo>
                    <a:pt x="256491" y="2571332"/>
                  </a:lnTo>
                  <a:lnTo>
                    <a:pt x="254338" y="2571332"/>
                  </a:lnTo>
                  <a:lnTo>
                    <a:pt x="254338" y="2568554"/>
                  </a:lnTo>
                  <a:lnTo>
                    <a:pt x="262948" y="2568554"/>
                  </a:lnTo>
                  <a:lnTo>
                    <a:pt x="256491" y="2565777"/>
                  </a:lnTo>
                  <a:lnTo>
                    <a:pt x="256491" y="2560221"/>
                  </a:lnTo>
                  <a:lnTo>
                    <a:pt x="254338" y="2565777"/>
                  </a:lnTo>
                  <a:lnTo>
                    <a:pt x="250033" y="2557443"/>
                  </a:lnTo>
                  <a:lnTo>
                    <a:pt x="256491" y="2557443"/>
                  </a:lnTo>
                  <a:lnTo>
                    <a:pt x="250033" y="2554665"/>
                  </a:lnTo>
                  <a:lnTo>
                    <a:pt x="247880" y="2549110"/>
                  </a:lnTo>
                  <a:lnTo>
                    <a:pt x="247880" y="2540776"/>
                  </a:lnTo>
                  <a:lnTo>
                    <a:pt x="247880" y="2535221"/>
                  </a:lnTo>
                  <a:lnTo>
                    <a:pt x="254338" y="2543554"/>
                  </a:lnTo>
                  <a:lnTo>
                    <a:pt x="262948" y="2554665"/>
                  </a:lnTo>
                  <a:lnTo>
                    <a:pt x="256491" y="2543554"/>
                  </a:lnTo>
                  <a:lnTo>
                    <a:pt x="250033" y="2535221"/>
                  </a:lnTo>
                  <a:lnTo>
                    <a:pt x="239270" y="2521332"/>
                  </a:lnTo>
                  <a:lnTo>
                    <a:pt x="228508" y="2507443"/>
                  </a:lnTo>
                  <a:lnTo>
                    <a:pt x="219898" y="2490776"/>
                  </a:lnTo>
                  <a:lnTo>
                    <a:pt x="217745" y="2487998"/>
                  </a:lnTo>
                  <a:lnTo>
                    <a:pt x="211288" y="2482442"/>
                  </a:lnTo>
                  <a:lnTo>
                    <a:pt x="211288" y="2476887"/>
                  </a:lnTo>
                  <a:lnTo>
                    <a:pt x="209135" y="2462998"/>
                  </a:lnTo>
                  <a:lnTo>
                    <a:pt x="209135" y="2460220"/>
                  </a:lnTo>
                  <a:lnTo>
                    <a:pt x="219898" y="2443553"/>
                  </a:lnTo>
                  <a:lnTo>
                    <a:pt x="232813" y="2437998"/>
                  </a:lnTo>
                  <a:lnTo>
                    <a:pt x="250033" y="2426886"/>
                  </a:lnTo>
                  <a:lnTo>
                    <a:pt x="262948" y="2424109"/>
                  </a:lnTo>
                  <a:lnTo>
                    <a:pt x="267253" y="2415775"/>
                  </a:lnTo>
                  <a:lnTo>
                    <a:pt x="271558" y="2412997"/>
                  </a:lnTo>
                  <a:lnTo>
                    <a:pt x="282912" y="2403229"/>
                  </a:lnTo>
                  <a:lnTo>
                    <a:pt x="270772" y="2377839"/>
                  </a:lnTo>
                  <a:lnTo>
                    <a:pt x="275550" y="2371843"/>
                  </a:lnTo>
                  <a:lnTo>
                    <a:pt x="275550" y="2356853"/>
                  </a:lnTo>
                  <a:lnTo>
                    <a:pt x="268383" y="2359851"/>
                  </a:lnTo>
                  <a:lnTo>
                    <a:pt x="265993" y="2350856"/>
                  </a:lnTo>
                  <a:lnTo>
                    <a:pt x="263604" y="2344860"/>
                  </a:lnTo>
                  <a:lnTo>
                    <a:pt x="254047" y="2335866"/>
                  </a:lnTo>
                  <a:lnTo>
                    <a:pt x="249269" y="2314879"/>
                  </a:lnTo>
                  <a:lnTo>
                    <a:pt x="254047" y="2302887"/>
                  </a:lnTo>
                  <a:lnTo>
                    <a:pt x="258826" y="2284898"/>
                  </a:lnTo>
                  <a:lnTo>
                    <a:pt x="263604" y="2275904"/>
                  </a:lnTo>
                  <a:lnTo>
                    <a:pt x="275550" y="2248921"/>
                  </a:lnTo>
                  <a:lnTo>
                    <a:pt x="287496" y="2218940"/>
                  </a:lnTo>
                  <a:lnTo>
                    <a:pt x="294664" y="2200952"/>
                  </a:lnTo>
                  <a:lnTo>
                    <a:pt x="304220" y="2194956"/>
                  </a:lnTo>
                  <a:lnTo>
                    <a:pt x="325723" y="2155980"/>
                  </a:lnTo>
                  <a:lnTo>
                    <a:pt x="328112" y="2149984"/>
                  </a:lnTo>
                  <a:lnTo>
                    <a:pt x="328112" y="2143988"/>
                  </a:lnTo>
                  <a:lnTo>
                    <a:pt x="335280" y="2143988"/>
                  </a:lnTo>
                  <a:lnTo>
                    <a:pt x="335280" y="2144906"/>
                  </a:lnTo>
                  <a:lnTo>
                    <a:pt x="339781" y="2134296"/>
                  </a:lnTo>
                  <a:lnTo>
                    <a:pt x="331252" y="2134296"/>
                  </a:lnTo>
                  <a:lnTo>
                    <a:pt x="320418" y="2134296"/>
                  </a:lnTo>
                  <a:lnTo>
                    <a:pt x="311751" y="2131817"/>
                  </a:lnTo>
                  <a:lnTo>
                    <a:pt x="307418" y="2124380"/>
                  </a:lnTo>
                  <a:lnTo>
                    <a:pt x="303084" y="2121901"/>
                  </a:lnTo>
                  <a:lnTo>
                    <a:pt x="298751" y="2121901"/>
                  </a:lnTo>
                  <a:lnTo>
                    <a:pt x="296584" y="2111986"/>
                  </a:lnTo>
                  <a:lnTo>
                    <a:pt x="294417" y="2111986"/>
                  </a:lnTo>
                  <a:lnTo>
                    <a:pt x="294417" y="2107028"/>
                  </a:lnTo>
                  <a:lnTo>
                    <a:pt x="290084" y="2104549"/>
                  </a:lnTo>
                  <a:lnTo>
                    <a:pt x="290084" y="2092155"/>
                  </a:lnTo>
                  <a:lnTo>
                    <a:pt x="290084" y="2084718"/>
                  </a:lnTo>
                  <a:lnTo>
                    <a:pt x="290084" y="2072324"/>
                  </a:lnTo>
                  <a:lnTo>
                    <a:pt x="290084" y="2069845"/>
                  </a:lnTo>
                  <a:lnTo>
                    <a:pt x="290084" y="2054972"/>
                  </a:lnTo>
                  <a:lnTo>
                    <a:pt x="290084" y="2050014"/>
                  </a:lnTo>
                  <a:lnTo>
                    <a:pt x="294417" y="2040098"/>
                  </a:lnTo>
                  <a:lnTo>
                    <a:pt x="294417" y="2027704"/>
                  </a:lnTo>
                  <a:lnTo>
                    <a:pt x="294417" y="2017789"/>
                  </a:lnTo>
                  <a:lnTo>
                    <a:pt x="296584" y="2010352"/>
                  </a:lnTo>
                  <a:lnTo>
                    <a:pt x="296584" y="2000437"/>
                  </a:lnTo>
                  <a:lnTo>
                    <a:pt x="296584" y="1990521"/>
                  </a:lnTo>
                  <a:lnTo>
                    <a:pt x="296584" y="1980606"/>
                  </a:lnTo>
                  <a:lnTo>
                    <a:pt x="298751" y="1975648"/>
                  </a:lnTo>
                  <a:lnTo>
                    <a:pt x="296584" y="1955817"/>
                  </a:lnTo>
                  <a:lnTo>
                    <a:pt x="296584" y="1945901"/>
                  </a:lnTo>
                  <a:lnTo>
                    <a:pt x="303084" y="1940944"/>
                  </a:lnTo>
                  <a:lnTo>
                    <a:pt x="307418" y="1938465"/>
                  </a:lnTo>
                  <a:lnTo>
                    <a:pt x="311751" y="1938465"/>
                  </a:lnTo>
                  <a:lnTo>
                    <a:pt x="313918" y="1938465"/>
                  </a:lnTo>
                  <a:lnTo>
                    <a:pt x="320418" y="1935986"/>
                  </a:lnTo>
                  <a:lnTo>
                    <a:pt x="322585" y="1940944"/>
                  </a:lnTo>
                  <a:lnTo>
                    <a:pt x="320418" y="1945901"/>
                  </a:lnTo>
                  <a:lnTo>
                    <a:pt x="316085" y="1945901"/>
                  </a:lnTo>
                  <a:lnTo>
                    <a:pt x="320418" y="1948380"/>
                  </a:lnTo>
                  <a:lnTo>
                    <a:pt x="320418" y="1958296"/>
                  </a:lnTo>
                  <a:lnTo>
                    <a:pt x="320418" y="1960775"/>
                  </a:lnTo>
                  <a:lnTo>
                    <a:pt x="320418" y="1965732"/>
                  </a:lnTo>
                  <a:lnTo>
                    <a:pt x="322585" y="1975648"/>
                  </a:lnTo>
                  <a:lnTo>
                    <a:pt x="324752" y="1980606"/>
                  </a:lnTo>
                  <a:lnTo>
                    <a:pt x="331252" y="1988042"/>
                  </a:lnTo>
                  <a:lnTo>
                    <a:pt x="333418" y="1988042"/>
                  </a:lnTo>
                  <a:lnTo>
                    <a:pt x="339919" y="1990521"/>
                  </a:lnTo>
                  <a:lnTo>
                    <a:pt x="333418" y="1997958"/>
                  </a:lnTo>
                  <a:lnTo>
                    <a:pt x="333418" y="2002915"/>
                  </a:lnTo>
                  <a:lnTo>
                    <a:pt x="331252" y="2010352"/>
                  </a:lnTo>
                  <a:lnTo>
                    <a:pt x="333418" y="2007873"/>
                  </a:lnTo>
                  <a:lnTo>
                    <a:pt x="333418" y="2002915"/>
                  </a:lnTo>
                  <a:lnTo>
                    <a:pt x="344252" y="2007873"/>
                  </a:lnTo>
                  <a:lnTo>
                    <a:pt x="350752" y="2017789"/>
                  </a:lnTo>
                  <a:lnTo>
                    <a:pt x="357252" y="2017789"/>
                  </a:lnTo>
                  <a:lnTo>
                    <a:pt x="357252" y="2010352"/>
                  </a:lnTo>
                  <a:lnTo>
                    <a:pt x="350752" y="2012831"/>
                  </a:lnTo>
                  <a:lnTo>
                    <a:pt x="348585" y="2010352"/>
                  </a:lnTo>
                  <a:lnTo>
                    <a:pt x="344252" y="2002915"/>
                  </a:lnTo>
                  <a:lnTo>
                    <a:pt x="335585" y="2002915"/>
                  </a:lnTo>
                  <a:lnTo>
                    <a:pt x="342085" y="1988042"/>
                  </a:lnTo>
                  <a:lnTo>
                    <a:pt x="339919" y="1988042"/>
                  </a:lnTo>
                  <a:lnTo>
                    <a:pt x="331252" y="1978127"/>
                  </a:lnTo>
                  <a:lnTo>
                    <a:pt x="331252" y="1970690"/>
                  </a:lnTo>
                  <a:lnTo>
                    <a:pt x="326918" y="1970690"/>
                  </a:lnTo>
                  <a:lnTo>
                    <a:pt x="324752" y="1960775"/>
                  </a:lnTo>
                  <a:lnTo>
                    <a:pt x="326918" y="1960775"/>
                  </a:lnTo>
                  <a:lnTo>
                    <a:pt x="326918" y="1958296"/>
                  </a:lnTo>
                  <a:lnTo>
                    <a:pt x="324752" y="1955817"/>
                  </a:lnTo>
                  <a:lnTo>
                    <a:pt x="324752" y="1950859"/>
                  </a:lnTo>
                  <a:lnTo>
                    <a:pt x="324752" y="1935986"/>
                  </a:lnTo>
                  <a:lnTo>
                    <a:pt x="331252" y="1933507"/>
                  </a:lnTo>
                  <a:lnTo>
                    <a:pt x="335585" y="1928549"/>
                  </a:lnTo>
                  <a:lnTo>
                    <a:pt x="348585" y="1923592"/>
                  </a:lnTo>
                  <a:lnTo>
                    <a:pt x="361586" y="1916155"/>
                  </a:lnTo>
                  <a:lnTo>
                    <a:pt x="368086" y="1916155"/>
                  </a:lnTo>
                  <a:lnTo>
                    <a:pt x="368086" y="1918634"/>
                  </a:lnTo>
                  <a:lnTo>
                    <a:pt x="365919" y="1918634"/>
                  </a:lnTo>
                  <a:lnTo>
                    <a:pt x="368086" y="1923592"/>
                  </a:lnTo>
                  <a:lnTo>
                    <a:pt x="370253" y="1923592"/>
                  </a:lnTo>
                  <a:lnTo>
                    <a:pt x="372419" y="1928549"/>
                  </a:lnTo>
                  <a:lnTo>
                    <a:pt x="372419" y="1926070"/>
                  </a:lnTo>
                  <a:lnTo>
                    <a:pt x="376753" y="1928549"/>
                  </a:lnTo>
                  <a:lnTo>
                    <a:pt x="378920" y="1926070"/>
                  </a:lnTo>
                  <a:lnTo>
                    <a:pt x="381086" y="1926070"/>
                  </a:lnTo>
                  <a:lnTo>
                    <a:pt x="385420" y="1923592"/>
                  </a:lnTo>
                  <a:lnTo>
                    <a:pt x="378920" y="1918634"/>
                  </a:lnTo>
                  <a:lnTo>
                    <a:pt x="381086" y="1918634"/>
                  </a:lnTo>
                  <a:lnTo>
                    <a:pt x="385420" y="1918634"/>
                  </a:lnTo>
                  <a:lnTo>
                    <a:pt x="387586" y="1918634"/>
                  </a:lnTo>
                  <a:lnTo>
                    <a:pt x="387586" y="1916155"/>
                  </a:lnTo>
                  <a:lnTo>
                    <a:pt x="394087" y="1913676"/>
                  </a:lnTo>
                  <a:lnTo>
                    <a:pt x="396253" y="1903761"/>
                  </a:lnTo>
                  <a:lnTo>
                    <a:pt x="398420" y="1906239"/>
                  </a:lnTo>
                  <a:lnTo>
                    <a:pt x="398420" y="1898803"/>
                  </a:lnTo>
                  <a:lnTo>
                    <a:pt x="394087" y="1896324"/>
                  </a:lnTo>
                  <a:lnTo>
                    <a:pt x="387586" y="1886408"/>
                  </a:lnTo>
                  <a:lnTo>
                    <a:pt x="394087" y="1883930"/>
                  </a:lnTo>
                  <a:lnTo>
                    <a:pt x="394087" y="1874014"/>
                  </a:lnTo>
                  <a:lnTo>
                    <a:pt x="396253" y="1871535"/>
                  </a:lnTo>
                  <a:lnTo>
                    <a:pt x="396253" y="1874014"/>
                  </a:lnTo>
                  <a:lnTo>
                    <a:pt x="398420" y="1871535"/>
                  </a:lnTo>
                  <a:lnTo>
                    <a:pt x="396253" y="1871535"/>
                  </a:lnTo>
                  <a:lnTo>
                    <a:pt x="398420" y="1866577"/>
                  </a:lnTo>
                  <a:lnTo>
                    <a:pt x="407087" y="1866577"/>
                  </a:lnTo>
                  <a:lnTo>
                    <a:pt x="411420" y="1866577"/>
                  </a:lnTo>
                  <a:lnTo>
                    <a:pt x="413587" y="1871535"/>
                  </a:lnTo>
                  <a:lnTo>
                    <a:pt x="413587" y="1866577"/>
                  </a:lnTo>
                  <a:lnTo>
                    <a:pt x="413587" y="1856662"/>
                  </a:lnTo>
                  <a:lnTo>
                    <a:pt x="415754" y="1851704"/>
                  </a:lnTo>
                  <a:lnTo>
                    <a:pt x="413587" y="1831873"/>
                  </a:lnTo>
                  <a:lnTo>
                    <a:pt x="411420" y="1831873"/>
                  </a:lnTo>
                  <a:lnTo>
                    <a:pt x="411420" y="1829394"/>
                  </a:lnTo>
                  <a:lnTo>
                    <a:pt x="413587" y="1829394"/>
                  </a:lnTo>
                  <a:lnTo>
                    <a:pt x="413587" y="1824437"/>
                  </a:lnTo>
                  <a:lnTo>
                    <a:pt x="411420" y="1829394"/>
                  </a:lnTo>
                  <a:lnTo>
                    <a:pt x="411420" y="1824437"/>
                  </a:lnTo>
                  <a:lnTo>
                    <a:pt x="407087" y="1824437"/>
                  </a:lnTo>
                  <a:lnTo>
                    <a:pt x="407087" y="1819479"/>
                  </a:lnTo>
                  <a:lnTo>
                    <a:pt x="422254" y="1812042"/>
                  </a:lnTo>
                  <a:lnTo>
                    <a:pt x="426587" y="1812042"/>
                  </a:lnTo>
                  <a:lnTo>
                    <a:pt x="430921" y="1812042"/>
                  </a:lnTo>
                  <a:lnTo>
                    <a:pt x="433088" y="1809563"/>
                  </a:lnTo>
                  <a:lnTo>
                    <a:pt x="433088" y="1804606"/>
                  </a:lnTo>
                  <a:lnTo>
                    <a:pt x="433088" y="1802127"/>
                  </a:lnTo>
                  <a:lnTo>
                    <a:pt x="430921" y="1812042"/>
                  </a:lnTo>
                  <a:lnTo>
                    <a:pt x="424421" y="1809563"/>
                  </a:lnTo>
                  <a:lnTo>
                    <a:pt x="411420" y="1814521"/>
                  </a:lnTo>
                  <a:lnTo>
                    <a:pt x="407087" y="1819479"/>
                  </a:lnTo>
                  <a:lnTo>
                    <a:pt x="404920" y="1821958"/>
                  </a:lnTo>
                  <a:lnTo>
                    <a:pt x="407087" y="1824437"/>
                  </a:lnTo>
                  <a:lnTo>
                    <a:pt x="404920" y="1824437"/>
                  </a:lnTo>
                  <a:lnTo>
                    <a:pt x="407087" y="1829394"/>
                  </a:lnTo>
                  <a:lnTo>
                    <a:pt x="411420" y="1831873"/>
                  </a:lnTo>
                  <a:lnTo>
                    <a:pt x="407087" y="1839310"/>
                  </a:lnTo>
                  <a:lnTo>
                    <a:pt x="407087" y="1841789"/>
                  </a:lnTo>
                  <a:lnTo>
                    <a:pt x="407087" y="1844268"/>
                  </a:lnTo>
                  <a:lnTo>
                    <a:pt x="411420" y="1844268"/>
                  </a:lnTo>
                  <a:lnTo>
                    <a:pt x="411420" y="1846747"/>
                  </a:lnTo>
                  <a:lnTo>
                    <a:pt x="411420" y="1851704"/>
                  </a:lnTo>
                  <a:lnTo>
                    <a:pt x="411420" y="1854183"/>
                  </a:lnTo>
                  <a:lnTo>
                    <a:pt x="407087" y="1854183"/>
                  </a:lnTo>
                  <a:lnTo>
                    <a:pt x="411420" y="1856662"/>
                  </a:lnTo>
                  <a:lnTo>
                    <a:pt x="407087" y="1861620"/>
                  </a:lnTo>
                  <a:lnTo>
                    <a:pt x="402754" y="1861620"/>
                  </a:lnTo>
                  <a:lnTo>
                    <a:pt x="404920" y="1851704"/>
                  </a:lnTo>
                  <a:lnTo>
                    <a:pt x="396253" y="1861620"/>
                  </a:lnTo>
                  <a:lnTo>
                    <a:pt x="395387" y="1858645"/>
                  </a:lnTo>
                  <a:lnTo>
                    <a:pt x="396253" y="1856662"/>
                  </a:lnTo>
                  <a:lnTo>
                    <a:pt x="394809" y="1856662"/>
                  </a:lnTo>
                  <a:lnTo>
                    <a:pt x="394087" y="1854183"/>
                  </a:lnTo>
                  <a:lnTo>
                    <a:pt x="394087" y="1856662"/>
                  </a:lnTo>
                  <a:lnTo>
                    <a:pt x="394809" y="1856662"/>
                  </a:lnTo>
                  <a:lnTo>
                    <a:pt x="395387" y="1858645"/>
                  </a:lnTo>
                  <a:lnTo>
                    <a:pt x="394087" y="1861620"/>
                  </a:lnTo>
                  <a:lnTo>
                    <a:pt x="389753" y="1856662"/>
                  </a:lnTo>
                  <a:lnTo>
                    <a:pt x="389753" y="1861620"/>
                  </a:lnTo>
                  <a:lnTo>
                    <a:pt x="387586" y="1856662"/>
                  </a:lnTo>
                  <a:lnTo>
                    <a:pt x="387586" y="1861620"/>
                  </a:lnTo>
                  <a:lnTo>
                    <a:pt x="389753" y="1861620"/>
                  </a:lnTo>
                  <a:lnTo>
                    <a:pt x="389753" y="1864099"/>
                  </a:lnTo>
                  <a:lnTo>
                    <a:pt x="387586" y="1876493"/>
                  </a:lnTo>
                  <a:lnTo>
                    <a:pt x="385420" y="1871535"/>
                  </a:lnTo>
                  <a:lnTo>
                    <a:pt x="385420" y="1874014"/>
                  </a:lnTo>
                  <a:lnTo>
                    <a:pt x="376753" y="1874014"/>
                  </a:lnTo>
                  <a:lnTo>
                    <a:pt x="372419" y="1866577"/>
                  </a:lnTo>
                  <a:lnTo>
                    <a:pt x="378920" y="1864099"/>
                  </a:lnTo>
                  <a:lnTo>
                    <a:pt x="376753" y="1864099"/>
                  </a:lnTo>
                  <a:lnTo>
                    <a:pt x="372419" y="1856662"/>
                  </a:lnTo>
                  <a:lnTo>
                    <a:pt x="376753" y="1844268"/>
                  </a:lnTo>
                  <a:lnTo>
                    <a:pt x="365919" y="1834352"/>
                  </a:lnTo>
                  <a:lnTo>
                    <a:pt x="370253" y="1831873"/>
                  </a:lnTo>
                  <a:lnTo>
                    <a:pt x="365919" y="1831873"/>
                  </a:lnTo>
                  <a:lnTo>
                    <a:pt x="370253" y="1824437"/>
                  </a:lnTo>
                  <a:lnTo>
                    <a:pt x="372419" y="1824437"/>
                  </a:lnTo>
                  <a:lnTo>
                    <a:pt x="372419" y="1814521"/>
                  </a:lnTo>
                  <a:lnTo>
                    <a:pt x="378920" y="1814521"/>
                  </a:lnTo>
                  <a:lnTo>
                    <a:pt x="378920" y="1812042"/>
                  </a:lnTo>
                  <a:lnTo>
                    <a:pt x="381086" y="1802127"/>
                  </a:lnTo>
                  <a:lnTo>
                    <a:pt x="385420" y="1799648"/>
                  </a:lnTo>
                  <a:lnTo>
                    <a:pt x="389753" y="1792211"/>
                  </a:lnTo>
                  <a:lnTo>
                    <a:pt x="387586" y="1789732"/>
                  </a:lnTo>
                  <a:lnTo>
                    <a:pt x="394087" y="1792211"/>
                  </a:lnTo>
                  <a:lnTo>
                    <a:pt x="402754" y="1787254"/>
                  </a:lnTo>
                  <a:lnTo>
                    <a:pt x="407087" y="1787254"/>
                  </a:lnTo>
                  <a:lnTo>
                    <a:pt x="415754" y="1777338"/>
                  </a:lnTo>
                  <a:lnTo>
                    <a:pt x="417921" y="1777338"/>
                  </a:lnTo>
                  <a:lnTo>
                    <a:pt x="422254" y="1769901"/>
                  </a:lnTo>
                  <a:lnTo>
                    <a:pt x="415754" y="1777338"/>
                  </a:lnTo>
                  <a:lnTo>
                    <a:pt x="415754" y="1772380"/>
                  </a:lnTo>
                  <a:lnTo>
                    <a:pt x="415754" y="1769901"/>
                  </a:lnTo>
                  <a:lnTo>
                    <a:pt x="417921" y="1759986"/>
                  </a:lnTo>
                  <a:lnTo>
                    <a:pt x="422254" y="1759986"/>
                  </a:lnTo>
                  <a:lnTo>
                    <a:pt x="424421" y="1757507"/>
                  </a:lnTo>
                  <a:lnTo>
                    <a:pt x="430921" y="1740155"/>
                  </a:lnTo>
                  <a:lnTo>
                    <a:pt x="433088" y="1737676"/>
                  </a:lnTo>
                  <a:lnTo>
                    <a:pt x="439588" y="1730240"/>
                  </a:lnTo>
                  <a:lnTo>
                    <a:pt x="439588" y="1727761"/>
                  </a:lnTo>
                  <a:lnTo>
                    <a:pt x="435254" y="1730240"/>
                  </a:lnTo>
                  <a:lnTo>
                    <a:pt x="433088" y="1737676"/>
                  </a:lnTo>
                  <a:lnTo>
                    <a:pt x="426587" y="1730240"/>
                  </a:lnTo>
                  <a:lnTo>
                    <a:pt x="430921" y="1737676"/>
                  </a:lnTo>
                  <a:lnTo>
                    <a:pt x="426587" y="1740155"/>
                  </a:lnTo>
                  <a:lnTo>
                    <a:pt x="417921" y="1740155"/>
                  </a:lnTo>
                  <a:lnTo>
                    <a:pt x="413587" y="1727761"/>
                  </a:lnTo>
                  <a:lnTo>
                    <a:pt x="413587" y="1725282"/>
                  </a:lnTo>
                  <a:lnTo>
                    <a:pt x="415754" y="1725282"/>
                  </a:lnTo>
                  <a:lnTo>
                    <a:pt x="415754" y="1720324"/>
                  </a:lnTo>
                  <a:lnTo>
                    <a:pt x="411420" y="1720324"/>
                  </a:lnTo>
                  <a:lnTo>
                    <a:pt x="407087" y="1715366"/>
                  </a:lnTo>
                  <a:lnTo>
                    <a:pt x="410076" y="1711947"/>
                  </a:lnTo>
                  <a:lnTo>
                    <a:pt x="406056" y="1713905"/>
                  </a:lnTo>
                  <a:lnTo>
                    <a:pt x="388868" y="1711288"/>
                  </a:lnTo>
                  <a:lnTo>
                    <a:pt x="391017" y="1708672"/>
                  </a:lnTo>
                  <a:lnTo>
                    <a:pt x="397462" y="1708672"/>
                  </a:lnTo>
                  <a:lnTo>
                    <a:pt x="391017" y="1703439"/>
                  </a:lnTo>
                  <a:lnTo>
                    <a:pt x="393165" y="1692972"/>
                  </a:lnTo>
                  <a:lnTo>
                    <a:pt x="397300" y="1692972"/>
                  </a:lnTo>
                  <a:lnTo>
                    <a:pt x="394087" y="1685620"/>
                  </a:lnTo>
                  <a:lnTo>
                    <a:pt x="402510" y="1686824"/>
                  </a:lnTo>
                  <a:lnTo>
                    <a:pt x="408204" y="1679889"/>
                  </a:lnTo>
                  <a:lnTo>
                    <a:pt x="410353" y="1682505"/>
                  </a:lnTo>
                  <a:lnTo>
                    <a:pt x="412501" y="1682505"/>
                  </a:lnTo>
                  <a:lnTo>
                    <a:pt x="412501" y="1679889"/>
                  </a:lnTo>
                  <a:lnTo>
                    <a:pt x="421095" y="1666805"/>
                  </a:lnTo>
                  <a:lnTo>
                    <a:pt x="429689" y="1658955"/>
                  </a:lnTo>
                  <a:lnTo>
                    <a:pt x="433986" y="1658955"/>
                  </a:lnTo>
                  <a:lnTo>
                    <a:pt x="429689" y="1653722"/>
                  </a:lnTo>
                  <a:lnTo>
                    <a:pt x="427540" y="1648489"/>
                  </a:lnTo>
                  <a:lnTo>
                    <a:pt x="425392" y="1638022"/>
                  </a:lnTo>
                  <a:lnTo>
                    <a:pt x="418947" y="1638022"/>
                  </a:lnTo>
                  <a:lnTo>
                    <a:pt x="421095" y="1643256"/>
                  </a:lnTo>
                  <a:lnTo>
                    <a:pt x="425392" y="1638022"/>
                  </a:lnTo>
                  <a:lnTo>
                    <a:pt x="425392" y="1653722"/>
                  </a:lnTo>
                  <a:lnTo>
                    <a:pt x="427540" y="1656339"/>
                  </a:lnTo>
                  <a:lnTo>
                    <a:pt x="408204" y="1666805"/>
                  </a:lnTo>
                  <a:lnTo>
                    <a:pt x="406056" y="1679889"/>
                  </a:lnTo>
                  <a:lnTo>
                    <a:pt x="391017" y="1682505"/>
                  </a:lnTo>
                  <a:lnTo>
                    <a:pt x="391017" y="1679889"/>
                  </a:lnTo>
                  <a:lnTo>
                    <a:pt x="388868" y="1682505"/>
                  </a:lnTo>
                  <a:lnTo>
                    <a:pt x="384572" y="1682505"/>
                  </a:lnTo>
                  <a:lnTo>
                    <a:pt x="382423" y="1687739"/>
                  </a:lnTo>
                  <a:lnTo>
                    <a:pt x="382423" y="1690355"/>
                  </a:lnTo>
                  <a:lnTo>
                    <a:pt x="380275" y="1690355"/>
                  </a:lnTo>
                  <a:lnTo>
                    <a:pt x="380275" y="1687739"/>
                  </a:lnTo>
                  <a:lnTo>
                    <a:pt x="371681" y="1690355"/>
                  </a:lnTo>
                  <a:lnTo>
                    <a:pt x="367384" y="1700822"/>
                  </a:lnTo>
                  <a:lnTo>
                    <a:pt x="360939" y="1713905"/>
                  </a:lnTo>
                  <a:lnTo>
                    <a:pt x="356642" y="1721755"/>
                  </a:lnTo>
                  <a:lnTo>
                    <a:pt x="354493" y="1721755"/>
                  </a:lnTo>
                  <a:lnTo>
                    <a:pt x="356642" y="1737455"/>
                  </a:lnTo>
                  <a:lnTo>
                    <a:pt x="354493" y="1732222"/>
                  </a:lnTo>
                  <a:lnTo>
                    <a:pt x="339454" y="1737455"/>
                  </a:lnTo>
                  <a:lnTo>
                    <a:pt x="337306" y="1745305"/>
                  </a:lnTo>
                  <a:lnTo>
                    <a:pt x="337306" y="1742688"/>
                  </a:lnTo>
                  <a:lnTo>
                    <a:pt x="335157" y="1742688"/>
                  </a:lnTo>
                  <a:lnTo>
                    <a:pt x="322267" y="1737455"/>
                  </a:lnTo>
                  <a:lnTo>
                    <a:pt x="320118" y="1734838"/>
                  </a:lnTo>
                  <a:lnTo>
                    <a:pt x="317970" y="1726988"/>
                  </a:lnTo>
                  <a:lnTo>
                    <a:pt x="320118" y="1721755"/>
                  </a:lnTo>
                  <a:lnTo>
                    <a:pt x="322267" y="1721755"/>
                  </a:lnTo>
                  <a:lnTo>
                    <a:pt x="322267" y="1713905"/>
                  </a:lnTo>
                  <a:lnTo>
                    <a:pt x="320118" y="1713905"/>
                  </a:lnTo>
                  <a:lnTo>
                    <a:pt x="317970" y="1713905"/>
                  </a:lnTo>
                  <a:lnTo>
                    <a:pt x="317970" y="1711288"/>
                  </a:lnTo>
                  <a:lnTo>
                    <a:pt x="317970" y="1708672"/>
                  </a:lnTo>
                  <a:lnTo>
                    <a:pt x="315821" y="1708672"/>
                  </a:lnTo>
                  <a:lnTo>
                    <a:pt x="311524" y="1700822"/>
                  </a:lnTo>
                  <a:lnTo>
                    <a:pt x="311524" y="1698205"/>
                  </a:lnTo>
                  <a:lnTo>
                    <a:pt x="309376" y="1700822"/>
                  </a:lnTo>
                  <a:lnTo>
                    <a:pt x="309376" y="1698205"/>
                  </a:lnTo>
                  <a:lnTo>
                    <a:pt x="309376" y="1692972"/>
                  </a:lnTo>
                  <a:lnTo>
                    <a:pt x="307228" y="1691664"/>
                  </a:lnTo>
                  <a:lnTo>
                    <a:pt x="307228" y="1690355"/>
                  </a:lnTo>
                  <a:lnTo>
                    <a:pt x="305079" y="1689483"/>
                  </a:lnTo>
                  <a:lnTo>
                    <a:pt x="309376" y="1687739"/>
                  </a:lnTo>
                  <a:lnTo>
                    <a:pt x="309376" y="1682505"/>
                  </a:lnTo>
                  <a:lnTo>
                    <a:pt x="311524" y="1682505"/>
                  </a:lnTo>
                  <a:lnTo>
                    <a:pt x="315821" y="1679889"/>
                  </a:lnTo>
                  <a:lnTo>
                    <a:pt x="311524" y="1672039"/>
                  </a:lnTo>
                  <a:lnTo>
                    <a:pt x="309376" y="1661572"/>
                  </a:lnTo>
                  <a:lnTo>
                    <a:pt x="309376" y="1658955"/>
                  </a:lnTo>
                  <a:lnTo>
                    <a:pt x="307228" y="1661572"/>
                  </a:lnTo>
                  <a:lnTo>
                    <a:pt x="307228" y="1653722"/>
                  </a:lnTo>
                  <a:lnTo>
                    <a:pt x="298634" y="1656339"/>
                  </a:lnTo>
                  <a:lnTo>
                    <a:pt x="298634" y="1648489"/>
                  </a:lnTo>
                  <a:lnTo>
                    <a:pt x="307228" y="1643256"/>
                  </a:lnTo>
                  <a:lnTo>
                    <a:pt x="307228" y="1638022"/>
                  </a:lnTo>
                  <a:lnTo>
                    <a:pt x="309376" y="1638022"/>
                  </a:lnTo>
                  <a:lnTo>
                    <a:pt x="307228" y="1635406"/>
                  </a:lnTo>
                  <a:lnTo>
                    <a:pt x="302931" y="1638022"/>
                  </a:lnTo>
                  <a:lnTo>
                    <a:pt x="302931" y="1643256"/>
                  </a:lnTo>
                  <a:lnTo>
                    <a:pt x="298634" y="1643256"/>
                  </a:lnTo>
                  <a:lnTo>
                    <a:pt x="298634" y="1645872"/>
                  </a:lnTo>
                  <a:lnTo>
                    <a:pt x="294337" y="1648489"/>
                  </a:lnTo>
                  <a:lnTo>
                    <a:pt x="294337" y="1661572"/>
                  </a:lnTo>
                  <a:lnTo>
                    <a:pt x="302931" y="1669422"/>
                  </a:lnTo>
                  <a:lnTo>
                    <a:pt x="307228" y="1672039"/>
                  </a:lnTo>
                  <a:lnTo>
                    <a:pt x="300783" y="1679888"/>
                  </a:lnTo>
                  <a:lnTo>
                    <a:pt x="302931" y="1672039"/>
                  </a:lnTo>
                  <a:lnTo>
                    <a:pt x="300782" y="1679889"/>
                  </a:lnTo>
                  <a:lnTo>
                    <a:pt x="300783" y="1679888"/>
                  </a:lnTo>
                  <a:lnTo>
                    <a:pt x="298634" y="1687739"/>
                  </a:lnTo>
                  <a:lnTo>
                    <a:pt x="294337" y="1687739"/>
                  </a:lnTo>
                  <a:lnTo>
                    <a:pt x="292188" y="1690355"/>
                  </a:lnTo>
                  <a:lnTo>
                    <a:pt x="294337" y="1698205"/>
                  </a:lnTo>
                  <a:lnTo>
                    <a:pt x="292188" y="1698205"/>
                  </a:lnTo>
                  <a:lnTo>
                    <a:pt x="290040" y="1703439"/>
                  </a:lnTo>
                  <a:lnTo>
                    <a:pt x="290040" y="1708672"/>
                  </a:lnTo>
                  <a:lnTo>
                    <a:pt x="292188" y="1713905"/>
                  </a:lnTo>
                  <a:lnTo>
                    <a:pt x="290040" y="1724372"/>
                  </a:lnTo>
                  <a:lnTo>
                    <a:pt x="281446" y="1732222"/>
                  </a:lnTo>
                  <a:lnTo>
                    <a:pt x="277149" y="1747922"/>
                  </a:lnTo>
                  <a:lnTo>
                    <a:pt x="275001" y="1747922"/>
                  </a:lnTo>
                  <a:lnTo>
                    <a:pt x="275001" y="1753155"/>
                  </a:lnTo>
                  <a:lnTo>
                    <a:pt x="275001" y="1755771"/>
                  </a:lnTo>
                  <a:lnTo>
                    <a:pt x="272852" y="1755771"/>
                  </a:lnTo>
                  <a:lnTo>
                    <a:pt x="272852" y="1758388"/>
                  </a:lnTo>
                  <a:lnTo>
                    <a:pt x="270704" y="1763621"/>
                  </a:lnTo>
                  <a:lnTo>
                    <a:pt x="266407" y="1766238"/>
                  </a:lnTo>
                  <a:lnTo>
                    <a:pt x="266407" y="1771471"/>
                  </a:lnTo>
                  <a:lnTo>
                    <a:pt x="244923" y="1797638"/>
                  </a:lnTo>
                  <a:lnTo>
                    <a:pt x="236329" y="1810721"/>
                  </a:lnTo>
                  <a:lnTo>
                    <a:pt x="229884" y="1810721"/>
                  </a:lnTo>
                  <a:lnTo>
                    <a:pt x="225587" y="1800255"/>
                  </a:lnTo>
                  <a:lnTo>
                    <a:pt x="225587" y="1797638"/>
                  </a:lnTo>
                  <a:lnTo>
                    <a:pt x="221290" y="1789788"/>
                  </a:lnTo>
                  <a:lnTo>
                    <a:pt x="219141" y="1787171"/>
                  </a:lnTo>
                  <a:lnTo>
                    <a:pt x="208399" y="1797638"/>
                  </a:lnTo>
                  <a:lnTo>
                    <a:pt x="208399" y="1800255"/>
                  </a:lnTo>
                  <a:lnTo>
                    <a:pt x="204102" y="1797638"/>
                  </a:lnTo>
                  <a:lnTo>
                    <a:pt x="195508" y="1787171"/>
                  </a:lnTo>
                  <a:lnTo>
                    <a:pt x="195508" y="1776705"/>
                  </a:lnTo>
                  <a:lnTo>
                    <a:pt x="193360" y="1758388"/>
                  </a:lnTo>
                  <a:lnTo>
                    <a:pt x="195508" y="1737455"/>
                  </a:lnTo>
                  <a:lnTo>
                    <a:pt x="199805" y="1732222"/>
                  </a:lnTo>
                  <a:lnTo>
                    <a:pt x="195508" y="1726988"/>
                  </a:lnTo>
                  <a:lnTo>
                    <a:pt x="193360" y="1732222"/>
                  </a:lnTo>
                  <a:lnTo>
                    <a:pt x="189063" y="1716522"/>
                  </a:lnTo>
                  <a:lnTo>
                    <a:pt x="193360" y="1713905"/>
                  </a:lnTo>
                  <a:lnTo>
                    <a:pt x="204102" y="1711288"/>
                  </a:lnTo>
                  <a:lnTo>
                    <a:pt x="210548" y="1708672"/>
                  </a:lnTo>
                  <a:lnTo>
                    <a:pt x="210548" y="1700822"/>
                  </a:lnTo>
                  <a:lnTo>
                    <a:pt x="208399" y="1698205"/>
                  </a:lnTo>
                  <a:lnTo>
                    <a:pt x="210548" y="1698205"/>
                  </a:lnTo>
                  <a:lnTo>
                    <a:pt x="210548" y="1692972"/>
                  </a:lnTo>
                  <a:lnTo>
                    <a:pt x="212696" y="1672039"/>
                  </a:lnTo>
                  <a:lnTo>
                    <a:pt x="216993" y="1666805"/>
                  </a:lnTo>
                  <a:lnTo>
                    <a:pt x="219141" y="1669422"/>
                  </a:lnTo>
                  <a:lnTo>
                    <a:pt x="216993" y="1661572"/>
                  </a:lnTo>
                  <a:lnTo>
                    <a:pt x="219141" y="1661572"/>
                  </a:lnTo>
                  <a:lnTo>
                    <a:pt x="225587" y="1648489"/>
                  </a:lnTo>
                  <a:lnTo>
                    <a:pt x="221290" y="1653722"/>
                  </a:lnTo>
                  <a:lnTo>
                    <a:pt x="219141" y="1643256"/>
                  </a:lnTo>
                  <a:lnTo>
                    <a:pt x="212696" y="1632789"/>
                  </a:lnTo>
                  <a:lnTo>
                    <a:pt x="210548" y="1622322"/>
                  </a:lnTo>
                  <a:lnTo>
                    <a:pt x="204102" y="1617089"/>
                  </a:lnTo>
                  <a:lnTo>
                    <a:pt x="206251" y="1607931"/>
                  </a:lnTo>
                  <a:lnTo>
                    <a:pt x="208399" y="1601389"/>
                  </a:lnTo>
                  <a:lnTo>
                    <a:pt x="208399" y="1598773"/>
                  </a:lnTo>
                  <a:lnTo>
                    <a:pt x="207785" y="1601389"/>
                  </a:lnTo>
                  <a:lnTo>
                    <a:pt x="206251" y="1607931"/>
                  </a:lnTo>
                  <a:lnTo>
                    <a:pt x="204102" y="1614472"/>
                  </a:lnTo>
                  <a:lnTo>
                    <a:pt x="201954" y="1617089"/>
                  </a:lnTo>
                  <a:lnTo>
                    <a:pt x="204102" y="1611856"/>
                  </a:lnTo>
                  <a:lnTo>
                    <a:pt x="201954" y="1614472"/>
                  </a:lnTo>
                  <a:lnTo>
                    <a:pt x="201954" y="1617089"/>
                  </a:lnTo>
                  <a:lnTo>
                    <a:pt x="204102" y="1617089"/>
                  </a:lnTo>
                  <a:lnTo>
                    <a:pt x="204102" y="1622322"/>
                  </a:lnTo>
                  <a:lnTo>
                    <a:pt x="208399" y="1624939"/>
                  </a:lnTo>
                  <a:lnTo>
                    <a:pt x="208399" y="1627556"/>
                  </a:lnTo>
                  <a:lnTo>
                    <a:pt x="204102" y="1627556"/>
                  </a:lnTo>
                  <a:lnTo>
                    <a:pt x="208399" y="1632789"/>
                  </a:lnTo>
                  <a:lnTo>
                    <a:pt x="204102" y="1638022"/>
                  </a:lnTo>
                  <a:lnTo>
                    <a:pt x="201954" y="1648489"/>
                  </a:lnTo>
                  <a:lnTo>
                    <a:pt x="195508" y="1645872"/>
                  </a:lnTo>
                  <a:lnTo>
                    <a:pt x="201954" y="1653722"/>
                  </a:lnTo>
                  <a:lnTo>
                    <a:pt x="199805" y="1656339"/>
                  </a:lnTo>
                  <a:lnTo>
                    <a:pt x="199805" y="1653722"/>
                  </a:lnTo>
                  <a:lnTo>
                    <a:pt x="195508" y="1656339"/>
                  </a:lnTo>
                  <a:lnTo>
                    <a:pt x="193360" y="1653722"/>
                  </a:lnTo>
                  <a:lnTo>
                    <a:pt x="191212" y="1661572"/>
                  </a:lnTo>
                  <a:lnTo>
                    <a:pt x="189063" y="1669422"/>
                  </a:lnTo>
                  <a:lnTo>
                    <a:pt x="191212" y="1669422"/>
                  </a:lnTo>
                  <a:lnTo>
                    <a:pt x="191212" y="1666805"/>
                  </a:lnTo>
                  <a:lnTo>
                    <a:pt x="193360" y="1666805"/>
                  </a:lnTo>
                  <a:lnTo>
                    <a:pt x="193360" y="1672039"/>
                  </a:lnTo>
                  <a:lnTo>
                    <a:pt x="199805" y="1679889"/>
                  </a:lnTo>
                  <a:lnTo>
                    <a:pt x="191212" y="1690355"/>
                  </a:lnTo>
                  <a:lnTo>
                    <a:pt x="182618" y="1692972"/>
                  </a:lnTo>
                  <a:lnTo>
                    <a:pt x="180469" y="1690355"/>
                  </a:lnTo>
                  <a:lnTo>
                    <a:pt x="174024" y="1687739"/>
                  </a:lnTo>
                  <a:lnTo>
                    <a:pt x="171876" y="1692972"/>
                  </a:lnTo>
                  <a:lnTo>
                    <a:pt x="158985" y="1692972"/>
                  </a:lnTo>
                  <a:lnTo>
                    <a:pt x="150391" y="1687739"/>
                  </a:lnTo>
                  <a:lnTo>
                    <a:pt x="135352" y="1645872"/>
                  </a:lnTo>
                  <a:lnTo>
                    <a:pt x="120313" y="1622322"/>
                  </a:lnTo>
                  <a:lnTo>
                    <a:pt x="109571" y="1593539"/>
                  </a:lnTo>
                  <a:lnTo>
                    <a:pt x="105274" y="1580456"/>
                  </a:lnTo>
                  <a:lnTo>
                    <a:pt x="109571" y="1569989"/>
                  </a:lnTo>
                  <a:lnTo>
                    <a:pt x="103125" y="1543823"/>
                  </a:lnTo>
                  <a:lnTo>
                    <a:pt x="105274" y="1528123"/>
                  </a:lnTo>
                  <a:lnTo>
                    <a:pt x="107852" y="1523936"/>
                  </a:lnTo>
                  <a:lnTo>
                    <a:pt x="109571" y="1522890"/>
                  </a:lnTo>
                  <a:lnTo>
                    <a:pt x="109571" y="1521145"/>
                  </a:lnTo>
                  <a:lnTo>
                    <a:pt x="111719" y="1517656"/>
                  </a:lnTo>
                  <a:lnTo>
                    <a:pt x="111719" y="1533356"/>
                  </a:lnTo>
                  <a:lnTo>
                    <a:pt x="118164" y="1535973"/>
                  </a:lnTo>
                  <a:lnTo>
                    <a:pt x="120313" y="1533356"/>
                  </a:lnTo>
                  <a:lnTo>
                    <a:pt x="122461" y="1535973"/>
                  </a:lnTo>
                  <a:lnTo>
                    <a:pt x="126758" y="1517656"/>
                  </a:lnTo>
                  <a:lnTo>
                    <a:pt x="131055" y="1522890"/>
                  </a:lnTo>
                  <a:lnTo>
                    <a:pt x="131055" y="1517656"/>
                  </a:lnTo>
                  <a:lnTo>
                    <a:pt x="126758" y="1517656"/>
                  </a:lnTo>
                  <a:lnTo>
                    <a:pt x="122461" y="1528123"/>
                  </a:lnTo>
                  <a:lnTo>
                    <a:pt x="118164" y="1528123"/>
                  </a:lnTo>
                  <a:lnTo>
                    <a:pt x="113868" y="1533356"/>
                  </a:lnTo>
                  <a:lnTo>
                    <a:pt x="111719" y="1512423"/>
                  </a:lnTo>
                  <a:lnTo>
                    <a:pt x="118164" y="1507190"/>
                  </a:lnTo>
                  <a:lnTo>
                    <a:pt x="109571" y="1504573"/>
                  </a:lnTo>
                  <a:lnTo>
                    <a:pt x="111719" y="1512423"/>
                  </a:lnTo>
                  <a:lnTo>
                    <a:pt x="105274" y="1507190"/>
                  </a:lnTo>
                  <a:lnTo>
                    <a:pt x="103125" y="1512423"/>
                  </a:lnTo>
                  <a:lnTo>
                    <a:pt x="98828" y="1507190"/>
                  </a:lnTo>
                  <a:lnTo>
                    <a:pt x="100977" y="1504573"/>
                  </a:lnTo>
                  <a:lnTo>
                    <a:pt x="95391" y="1497770"/>
                  </a:lnTo>
                  <a:lnTo>
                    <a:pt x="95069" y="1496396"/>
                  </a:lnTo>
                  <a:lnTo>
                    <a:pt x="98828" y="1494107"/>
                  </a:lnTo>
                  <a:lnTo>
                    <a:pt x="94532" y="1494107"/>
                  </a:lnTo>
                  <a:lnTo>
                    <a:pt x="95069" y="1496396"/>
                  </a:lnTo>
                  <a:lnTo>
                    <a:pt x="94532" y="1496723"/>
                  </a:lnTo>
                  <a:lnTo>
                    <a:pt x="95391" y="1497770"/>
                  </a:lnTo>
                  <a:lnTo>
                    <a:pt x="98828" y="1512423"/>
                  </a:lnTo>
                  <a:lnTo>
                    <a:pt x="109571" y="1515040"/>
                  </a:lnTo>
                  <a:lnTo>
                    <a:pt x="109571" y="1521145"/>
                  </a:lnTo>
                  <a:lnTo>
                    <a:pt x="107852" y="1523936"/>
                  </a:lnTo>
                  <a:lnTo>
                    <a:pt x="100977" y="1528123"/>
                  </a:lnTo>
                  <a:lnTo>
                    <a:pt x="81641" y="1491490"/>
                  </a:lnTo>
                  <a:lnTo>
                    <a:pt x="77344" y="1473173"/>
                  </a:lnTo>
                  <a:lnTo>
                    <a:pt x="66602" y="1460090"/>
                  </a:lnTo>
                  <a:lnTo>
                    <a:pt x="66602" y="1457474"/>
                  </a:lnTo>
                  <a:lnTo>
                    <a:pt x="53711" y="1433924"/>
                  </a:lnTo>
                  <a:lnTo>
                    <a:pt x="27930" y="1394674"/>
                  </a:lnTo>
                  <a:lnTo>
                    <a:pt x="21484" y="1373741"/>
                  </a:lnTo>
                  <a:lnTo>
                    <a:pt x="12891" y="1363274"/>
                  </a:lnTo>
                  <a:lnTo>
                    <a:pt x="8594" y="1363274"/>
                  </a:lnTo>
                  <a:lnTo>
                    <a:pt x="4297" y="1352808"/>
                  </a:lnTo>
                  <a:lnTo>
                    <a:pt x="0" y="1347574"/>
                  </a:lnTo>
                  <a:lnTo>
                    <a:pt x="0" y="1337108"/>
                  </a:lnTo>
                  <a:lnTo>
                    <a:pt x="4297" y="1331874"/>
                  </a:lnTo>
                  <a:lnTo>
                    <a:pt x="10742" y="1329258"/>
                  </a:lnTo>
                  <a:lnTo>
                    <a:pt x="17188" y="1318791"/>
                  </a:lnTo>
                  <a:lnTo>
                    <a:pt x="19336" y="1305708"/>
                  </a:lnTo>
                  <a:lnTo>
                    <a:pt x="19336" y="1297858"/>
                  </a:lnTo>
                  <a:lnTo>
                    <a:pt x="23633" y="1303091"/>
                  </a:lnTo>
                  <a:lnTo>
                    <a:pt x="21484" y="1297858"/>
                  </a:lnTo>
                  <a:lnTo>
                    <a:pt x="23633" y="1297858"/>
                  </a:lnTo>
                  <a:lnTo>
                    <a:pt x="27930" y="1287391"/>
                  </a:lnTo>
                  <a:lnTo>
                    <a:pt x="30078" y="1276925"/>
                  </a:lnTo>
                  <a:lnTo>
                    <a:pt x="27930" y="1269075"/>
                  </a:lnTo>
                  <a:lnTo>
                    <a:pt x="27930" y="1258608"/>
                  </a:lnTo>
                  <a:lnTo>
                    <a:pt x="32227" y="1248142"/>
                  </a:lnTo>
                  <a:lnTo>
                    <a:pt x="36524" y="1240292"/>
                  </a:lnTo>
                  <a:lnTo>
                    <a:pt x="36524" y="1232442"/>
                  </a:lnTo>
                  <a:lnTo>
                    <a:pt x="38672" y="1237675"/>
                  </a:lnTo>
                  <a:lnTo>
                    <a:pt x="36524" y="1229825"/>
                  </a:lnTo>
                  <a:lnTo>
                    <a:pt x="36524" y="1227208"/>
                  </a:lnTo>
                  <a:lnTo>
                    <a:pt x="32227" y="1214125"/>
                  </a:lnTo>
                  <a:lnTo>
                    <a:pt x="32227" y="1206275"/>
                  </a:lnTo>
                  <a:lnTo>
                    <a:pt x="32227" y="1195809"/>
                  </a:lnTo>
                  <a:lnTo>
                    <a:pt x="30078" y="1193192"/>
                  </a:lnTo>
                  <a:lnTo>
                    <a:pt x="38672" y="1198425"/>
                  </a:lnTo>
                  <a:lnTo>
                    <a:pt x="40820" y="1198425"/>
                  </a:lnTo>
                  <a:lnTo>
                    <a:pt x="38672" y="1195809"/>
                  </a:lnTo>
                  <a:lnTo>
                    <a:pt x="36524" y="1195809"/>
                  </a:lnTo>
                  <a:lnTo>
                    <a:pt x="47266" y="1174875"/>
                  </a:lnTo>
                  <a:lnTo>
                    <a:pt x="55860" y="1161792"/>
                  </a:lnTo>
                  <a:lnTo>
                    <a:pt x="64453" y="1151326"/>
                  </a:lnTo>
                  <a:lnTo>
                    <a:pt x="66602" y="1133009"/>
                  </a:lnTo>
                  <a:lnTo>
                    <a:pt x="68750" y="1122542"/>
                  </a:lnTo>
                  <a:lnTo>
                    <a:pt x="73047" y="1122542"/>
                  </a:lnTo>
                  <a:lnTo>
                    <a:pt x="77344" y="1114693"/>
                  </a:lnTo>
                  <a:lnTo>
                    <a:pt x="83789" y="1106843"/>
                  </a:lnTo>
                  <a:lnTo>
                    <a:pt x="100977" y="1085909"/>
                  </a:lnTo>
                  <a:lnTo>
                    <a:pt x="109571" y="1072826"/>
                  </a:lnTo>
                  <a:lnTo>
                    <a:pt x="109571" y="1054510"/>
                  </a:lnTo>
                  <a:lnTo>
                    <a:pt x="105274" y="1033576"/>
                  </a:lnTo>
                  <a:lnTo>
                    <a:pt x="120313" y="994327"/>
                  </a:lnTo>
                  <a:lnTo>
                    <a:pt x="122461" y="978627"/>
                  </a:lnTo>
                  <a:lnTo>
                    <a:pt x="128907" y="962927"/>
                  </a:lnTo>
                  <a:lnTo>
                    <a:pt x="135352" y="955077"/>
                  </a:lnTo>
                  <a:lnTo>
                    <a:pt x="143946" y="939377"/>
                  </a:lnTo>
                  <a:lnTo>
                    <a:pt x="149961" y="935190"/>
                  </a:lnTo>
                  <a:lnTo>
                    <a:pt x="148243" y="939377"/>
                  </a:lnTo>
                  <a:lnTo>
                    <a:pt x="150391" y="941994"/>
                  </a:lnTo>
                  <a:lnTo>
                    <a:pt x="154688" y="941994"/>
                  </a:lnTo>
                  <a:lnTo>
                    <a:pt x="150391" y="939377"/>
                  </a:lnTo>
                  <a:lnTo>
                    <a:pt x="154688" y="934144"/>
                  </a:lnTo>
                  <a:lnTo>
                    <a:pt x="158985" y="941994"/>
                  </a:lnTo>
                  <a:lnTo>
                    <a:pt x="156836" y="934144"/>
                  </a:lnTo>
                  <a:lnTo>
                    <a:pt x="163282" y="941994"/>
                  </a:lnTo>
                  <a:lnTo>
                    <a:pt x="163282" y="939377"/>
                  </a:lnTo>
                  <a:lnTo>
                    <a:pt x="165430" y="941994"/>
                  </a:lnTo>
                  <a:lnTo>
                    <a:pt x="165430" y="944610"/>
                  </a:lnTo>
                  <a:lnTo>
                    <a:pt x="167579" y="941994"/>
                  </a:lnTo>
                  <a:lnTo>
                    <a:pt x="167579" y="944610"/>
                  </a:lnTo>
                  <a:lnTo>
                    <a:pt x="171876" y="941994"/>
                  </a:lnTo>
                  <a:lnTo>
                    <a:pt x="174024" y="944610"/>
                  </a:lnTo>
                  <a:lnTo>
                    <a:pt x="174024" y="949844"/>
                  </a:lnTo>
                  <a:lnTo>
                    <a:pt x="176172" y="944610"/>
                  </a:lnTo>
                  <a:lnTo>
                    <a:pt x="182618" y="957694"/>
                  </a:lnTo>
                  <a:lnTo>
                    <a:pt x="180469" y="952460"/>
                  </a:lnTo>
                  <a:lnTo>
                    <a:pt x="184766" y="955077"/>
                  </a:lnTo>
                  <a:lnTo>
                    <a:pt x="182618" y="952460"/>
                  </a:lnTo>
                  <a:lnTo>
                    <a:pt x="189063" y="955077"/>
                  </a:lnTo>
                  <a:lnTo>
                    <a:pt x="184766" y="965544"/>
                  </a:lnTo>
                  <a:lnTo>
                    <a:pt x="189063" y="962927"/>
                  </a:lnTo>
                  <a:lnTo>
                    <a:pt x="189063" y="955077"/>
                  </a:lnTo>
                  <a:lnTo>
                    <a:pt x="184766" y="952460"/>
                  </a:lnTo>
                  <a:lnTo>
                    <a:pt x="189063" y="949844"/>
                  </a:lnTo>
                  <a:lnTo>
                    <a:pt x="184766" y="939377"/>
                  </a:lnTo>
                  <a:lnTo>
                    <a:pt x="189063" y="939377"/>
                  </a:lnTo>
                  <a:lnTo>
                    <a:pt x="189063" y="941994"/>
                  </a:lnTo>
                  <a:lnTo>
                    <a:pt x="191212" y="939377"/>
                  </a:lnTo>
                  <a:lnTo>
                    <a:pt x="189063" y="944610"/>
                  </a:lnTo>
                  <a:lnTo>
                    <a:pt x="191212" y="941994"/>
                  </a:lnTo>
                  <a:lnTo>
                    <a:pt x="191212" y="944610"/>
                  </a:lnTo>
                  <a:lnTo>
                    <a:pt x="195508" y="939377"/>
                  </a:lnTo>
                  <a:lnTo>
                    <a:pt x="193360" y="941994"/>
                  </a:lnTo>
                  <a:lnTo>
                    <a:pt x="195508" y="941994"/>
                  </a:lnTo>
                  <a:lnTo>
                    <a:pt x="195508" y="944610"/>
                  </a:lnTo>
                  <a:lnTo>
                    <a:pt x="199805" y="941994"/>
                  </a:lnTo>
                  <a:lnTo>
                    <a:pt x="195508" y="941994"/>
                  </a:lnTo>
                  <a:lnTo>
                    <a:pt x="199805" y="939377"/>
                  </a:lnTo>
                  <a:lnTo>
                    <a:pt x="195508" y="939377"/>
                  </a:lnTo>
                  <a:lnTo>
                    <a:pt x="199805" y="934144"/>
                  </a:lnTo>
                  <a:lnTo>
                    <a:pt x="199805" y="931527"/>
                  </a:lnTo>
                  <a:lnTo>
                    <a:pt x="201954" y="934144"/>
                  </a:lnTo>
                  <a:lnTo>
                    <a:pt x="201954" y="931527"/>
                  </a:lnTo>
                  <a:lnTo>
                    <a:pt x="204102" y="928910"/>
                  </a:lnTo>
                  <a:lnTo>
                    <a:pt x="201954" y="921061"/>
                  </a:lnTo>
                  <a:lnTo>
                    <a:pt x="204102" y="918444"/>
                  </a:lnTo>
                  <a:lnTo>
                    <a:pt x="208399" y="923677"/>
                  </a:lnTo>
                  <a:lnTo>
                    <a:pt x="208399" y="918444"/>
                  </a:lnTo>
                  <a:lnTo>
                    <a:pt x="212696" y="921061"/>
                  </a:lnTo>
                  <a:lnTo>
                    <a:pt x="219141" y="928910"/>
                  </a:lnTo>
                  <a:lnTo>
                    <a:pt x="225587" y="928910"/>
                  </a:lnTo>
                  <a:lnTo>
                    <a:pt x="221290" y="923677"/>
                  </a:lnTo>
                  <a:lnTo>
                    <a:pt x="219141" y="928910"/>
                  </a:lnTo>
                  <a:lnTo>
                    <a:pt x="212696" y="918444"/>
                  </a:lnTo>
                  <a:lnTo>
                    <a:pt x="204102" y="913211"/>
                  </a:lnTo>
                  <a:lnTo>
                    <a:pt x="191212" y="928910"/>
                  </a:lnTo>
                  <a:lnTo>
                    <a:pt x="176172" y="921061"/>
                  </a:lnTo>
                  <a:lnTo>
                    <a:pt x="171876" y="913211"/>
                  </a:lnTo>
                  <a:lnTo>
                    <a:pt x="171876" y="910594"/>
                  </a:lnTo>
                  <a:lnTo>
                    <a:pt x="189063" y="884427"/>
                  </a:lnTo>
                  <a:lnTo>
                    <a:pt x="195508" y="884427"/>
                  </a:lnTo>
                  <a:lnTo>
                    <a:pt x="204102" y="884427"/>
                  </a:lnTo>
                  <a:lnTo>
                    <a:pt x="212696" y="873961"/>
                  </a:lnTo>
                  <a:lnTo>
                    <a:pt x="227735" y="873961"/>
                  </a:lnTo>
                  <a:lnTo>
                    <a:pt x="236329" y="876577"/>
                  </a:lnTo>
                  <a:lnTo>
                    <a:pt x="240626" y="887044"/>
                  </a:lnTo>
                  <a:lnTo>
                    <a:pt x="253516" y="889661"/>
                  </a:lnTo>
                  <a:lnTo>
                    <a:pt x="253516" y="897511"/>
                  </a:lnTo>
                  <a:lnTo>
                    <a:pt x="262110" y="900127"/>
                  </a:lnTo>
                  <a:lnTo>
                    <a:pt x="270704" y="900127"/>
                  </a:lnTo>
                  <a:lnTo>
                    <a:pt x="270704" y="902744"/>
                  </a:lnTo>
                  <a:lnTo>
                    <a:pt x="272852" y="900127"/>
                  </a:lnTo>
                  <a:lnTo>
                    <a:pt x="277149" y="900127"/>
                  </a:lnTo>
                  <a:lnTo>
                    <a:pt x="281446" y="897511"/>
                  </a:lnTo>
                  <a:lnTo>
                    <a:pt x="294337" y="894894"/>
                  </a:lnTo>
                  <a:lnTo>
                    <a:pt x="300782" y="884427"/>
                  </a:lnTo>
                  <a:lnTo>
                    <a:pt x="307228" y="884427"/>
                  </a:lnTo>
                  <a:lnTo>
                    <a:pt x="311524" y="884427"/>
                  </a:lnTo>
                  <a:lnTo>
                    <a:pt x="309376" y="879194"/>
                  </a:lnTo>
                  <a:lnTo>
                    <a:pt x="302931" y="876577"/>
                  </a:lnTo>
                  <a:lnTo>
                    <a:pt x="302931" y="873961"/>
                  </a:lnTo>
                  <a:lnTo>
                    <a:pt x="298634" y="879194"/>
                  </a:lnTo>
                  <a:lnTo>
                    <a:pt x="292188" y="879194"/>
                  </a:lnTo>
                  <a:lnTo>
                    <a:pt x="294337" y="884427"/>
                  </a:lnTo>
                  <a:lnTo>
                    <a:pt x="290040" y="889661"/>
                  </a:lnTo>
                  <a:lnTo>
                    <a:pt x="283595" y="889661"/>
                  </a:lnTo>
                  <a:lnTo>
                    <a:pt x="275001" y="897511"/>
                  </a:lnTo>
                  <a:lnTo>
                    <a:pt x="264259" y="894894"/>
                  </a:lnTo>
                  <a:lnTo>
                    <a:pt x="270704" y="890969"/>
                  </a:lnTo>
                  <a:lnTo>
                    <a:pt x="270704" y="894894"/>
                  </a:lnTo>
                  <a:lnTo>
                    <a:pt x="272852" y="889661"/>
                  </a:lnTo>
                  <a:lnTo>
                    <a:pt x="270704" y="890969"/>
                  </a:lnTo>
                  <a:lnTo>
                    <a:pt x="270704" y="887044"/>
                  </a:lnTo>
                  <a:lnTo>
                    <a:pt x="266407" y="889661"/>
                  </a:lnTo>
                  <a:lnTo>
                    <a:pt x="264259" y="879194"/>
                  </a:lnTo>
                  <a:lnTo>
                    <a:pt x="270704" y="876577"/>
                  </a:lnTo>
                  <a:lnTo>
                    <a:pt x="272852" y="879194"/>
                  </a:lnTo>
                  <a:lnTo>
                    <a:pt x="272852" y="876577"/>
                  </a:lnTo>
                  <a:lnTo>
                    <a:pt x="275001" y="879194"/>
                  </a:lnTo>
                  <a:lnTo>
                    <a:pt x="272852" y="873961"/>
                  </a:lnTo>
                  <a:lnTo>
                    <a:pt x="277149" y="873961"/>
                  </a:lnTo>
                  <a:lnTo>
                    <a:pt x="272852" y="868728"/>
                  </a:lnTo>
                  <a:lnTo>
                    <a:pt x="272852" y="866111"/>
                  </a:lnTo>
                  <a:lnTo>
                    <a:pt x="275001" y="858261"/>
                  </a:lnTo>
                  <a:lnTo>
                    <a:pt x="277149" y="855644"/>
                  </a:lnTo>
                  <a:lnTo>
                    <a:pt x="292188" y="858261"/>
                  </a:lnTo>
                  <a:lnTo>
                    <a:pt x="298634" y="855644"/>
                  </a:lnTo>
                  <a:lnTo>
                    <a:pt x="294337" y="853028"/>
                  </a:lnTo>
                  <a:lnTo>
                    <a:pt x="300782" y="845178"/>
                  </a:lnTo>
                  <a:lnTo>
                    <a:pt x="302931" y="842561"/>
                  </a:lnTo>
                  <a:lnTo>
                    <a:pt x="307228" y="847794"/>
                  </a:lnTo>
                  <a:lnTo>
                    <a:pt x="302931" y="847794"/>
                  </a:lnTo>
                  <a:lnTo>
                    <a:pt x="309376" y="853028"/>
                  </a:lnTo>
                  <a:lnTo>
                    <a:pt x="311524" y="858261"/>
                  </a:lnTo>
                  <a:lnTo>
                    <a:pt x="315821" y="858261"/>
                  </a:lnTo>
                  <a:lnTo>
                    <a:pt x="317970" y="858261"/>
                  </a:lnTo>
                  <a:lnTo>
                    <a:pt x="326564" y="853028"/>
                  </a:lnTo>
                  <a:lnTo>
                    <a:pt x="311524" y="858261"/>
                  </a:lnTo>
                  <a:lnTo>
                    <a:pt x="311524" y="853028"/>
                  </a:lnTo>
                  <a:lnTo>
                    <a:pt x="307228" y="842561"/>
                  </a:lnTo>
                  <a:lnTo>
                    <a:pt x="311524" y="845178"/>
                  </a:lnTo>
                  <a:lnTo>
                    <a:pt x="309376" y="842561"/>
                  </a:lnTo>
                  <a:lnTo>
                    <a:pt x="302931" y="839944"/>
                  </a:lnTo>
                  <a:lnTo>
                    <a:pt x="302931" y="834711"/>
                  </a:lnTo>
                  <a:lnTo>
                    <a:pt x="309376" y="824245"/>
                  </a:lnTo>
                  <a:lnTo>
                    <a:pt x="309376" y="819011"/>
                  </a:lnTo>
                  <a:lnTo>
                    <a:pt x="307228" y="819011"/>
                  </a:lnTo>
                  <a:lnTo>
                    <a:pt x="307228" y="813778"/>
                  </a:lnTo>
                  <a:lnTo>
                    <a:pt x="311524" y="808545"/>
                  </a:lnTo>
                  <a:lnTo>
                    <a:pt x="311524" y="800695"/>
                  </a:lnTo>
                  <a:lnTo>
                    <a:pt x="317970" y="798078"/>
                  </a:lnTo>
                  <a:lnTo>
                    <a:pt x="315821" y="792845"/>
                  </a:lnTo>
                  <a:lnTo>
                    <a:pt x="320118" y="787611"/>
                  </a:lnTo>
                  <a:lnTo>
                    <a:pt x="311524" y="779761"/>
                  </a:lnTo>
                  <a:lnTo>
                    <a:pt x="311524" y="774528"/>
                  </a:lnTo>
                  <a:lnTo>
                    <a:pt x="307228" y="774528"/>
                  </a:lnTo>
                  <a:lnTo>
                    <a:pt x="307228" y="769295"/>
                  </a:lnTo>
                  <a:lnTo>
                    <a:pt x="311524" y="766678"/>
                  </a:lnTo>
                  <a:lnTo>
                    <a:pt x="317970" y="766678"/>
                  </a:lnTo>
                  <a:lnTo>
                    <a:pt x="354493" y="774528"/>
                  </a:lnTo>
                  <a:lnTo>
                    <a:pt x="354493" y="766678"/>
                  </a:lnTo>
                  <a:lnTo>
                    <a:pt x="365236" y="764062"/>
                  </a:lnTo>
                  <a:lnTo>
                    <a:pt x="363087" y="756212"/>
                  </a:lnTo>
                  <a:lnTo>
                    <a:pt x="363087" y="753595"/>
                  </a:lnTo>
                  <a:lnTo>
                    <a:pt x="371681" y="748362"/>
                  </a:lnTo>
                  <a:lnTo>
                    <a:pt x="375978" y="743128"/>
                  </a:lnTo>
                  <a:lnTo>
                    <a:pt x="380275" y="743128"/>
                  </a:lnTo>
                  <a:lnTo>
                    <a:pt x="384572" y="743128"/>
                  </a:lnTo>
                  <a:lnTo>
                    <a:pt x="388868" y="732662"/>
                  </a:lnTo>
                  <a:lnTo>
                    <a:pt x="391017" y="732662"/>
                  </a:lnTo>
                  <a:lnTo>
                    <a:pt x="393165" y="724812"/>
                  </a:lnTo>
                  <a:lnTo>
                    <a:pt x="397462" y="724812"/>
                  </a:lnTo>
                  <a:lnTo>
                    <a:pt x="399611" y="711729"/>
                  </a:lnTo>
                  <a:lnTo>
                    <a:pt x="412501" y="709112"/>
                  </a:lnTo>
                  <a:lnTo>
                    <a:pt x="410353" y="701262"/>
                  </a:lnTo>
                  <a:lnTo>
                    <a:pt x="416798" y="701262"/>
                  </a:lnTo>
                  <a:lnTo>
                    <a:pt x="412501" y="693412"/>
                  </a:lnTo>
                  <a:lnTo>
                    <a:pt x="418947" y="693412"/>
                  </a:lnTo>
                  <a:lnTo>
                    <a:pt x="421095" y="690795"/>
                  </a:lnTo>
                  <a:lnTo>
                    <a:pt x="418947" y="682945"/>
                  </a:lnTo>
                  <a:lnTo>
                    <a:pt x="421095" y="677712"/>
                  </a:lnTo>
                  <a:lnTo>
                    <a:pt x="427540" y="680329"/>
                  </a:lnTo>
                  <a:lnTo>
                    <a:pt x="442580" y="675095"/>
                  </a:lnTo>
                  <a:lnTo>
                    <a:pt x="446876" y="667246"/>
                  </a:lnTo>
                  <a:lnTo>
                    <a:pt x="461916" y="656779"/>
                  </a:lnTo>
                  <a:lnTo>
                    <a:pt x="470509" y="646312"/>
                  </a:lnTo>
                  <a:lnTo>
                    <a:pt x="483400" y="643696"/>
                  </a:lnTo>
                  <a:lnTo>
                    <a:pt x="491994" y="625379"/>
                  </a:lnTo>
                  <a:lnTo>
                    <a:pt x="502736" y="588746"/>
                  </a:lnTo>
                  <a:lnTo>
                    <a:pt x="511330" y="591363"/>
                  </a:lnTo>
                  <a:lnTo>
                    <a:pt x="519924" y="588746"/>
                  </a:lnTo>
                  <a:lnTo>
                    <a:pt x="517775" y="580896"/>
                  </a:lnTo>
                  <a:lnTo>
                    <a:pt x="519924" y="565196"/>
                  </a:lnTo>
                  <a:lnTo>
                    <a:pt x="532814" y="565196"/>
                  </a:lnTo>
                  <a:lnTo>
                    <a:pt x="524220" y="557346"/>
                  </a:lnTo>
                  <a:lnTo>
                    <a:pt x="511330" y="546880"/>
                  </a:lnTo>
                  <a:lnTo>
                    <a:pt x="524220" y="546880"/>
                  </a:lnTo>
                  <a:lnTo>
                    <a:pt x="524220" y="539030"/>
                  </a:lnTo>
                  <a:lnTo>
                    <a:pt x="532814" y="523330"/>
                  </a:lnTo>
                  <a:lnTo>
                    <a:pt x="552150" y="510247"/>
                  </a:lnTo>
                  <a:lnTo>
                    <a:pt x="552150" y="505013"/>
                  </a:lnTo>
                  <a:lnTo>
                    <a:pt x="560744" y="491930"/>
                  </a:lnTo>
                  <a:lnTo>
                    <a:pt x="556447" y="484080"/>
                  </a:lnTo>
                  <a:lnTo>
                    <a:pt x="562892" y="489313"/>
                  </a:lnTo>
                  <a:lnTo>
                    <a:pt x="571486" y="481463"/>
                  </a:lnTo>
                  <a:lnTo>
                    <a:pt x="577932" y="481463"/>
                  </a:lnTo>
                  <a:lnTo>
                    <a:pt x="588674" y="468380"/>
                  </a:lnTo>
                  <a:lnTo>
                    <a:pt x="590822" y="455297"/>
                  </a:lnTo>
                  <a:lnTo>
                    <a:pt x="597268" y="447447"/>
                  </a:lnTo>
                  <a:lnTo>
                    <a:pt x="608010" y="450064"/>
                  </a:lnTo>
                  <a:lnTo>
                    <a:pt x="616604" y="444830"/>
                  </a:lnTo>
                  <a:lnTo>
                    <a:pt x="625197" y="447447"/>
                  </a:lnTo>
                  <a:lnTo>
                    <a:pt x="629494" y="444830"/>
                  </a:lnTo>
                  <a:lnTo>
                    <a:pt x="638088" y="450064"/>
                  </a:lnTo>
                  <a:lnTo>
                    <a:pt x="638088" y="455297"/>
                  </a:lnTo>
                  <a:lnTo>
                    <a:pt x="642385" y="455297"/>
                  </a:lnTo>
                  <a:lnTo>
                    <a:pt x="650979" y="455297"/>
                  </a:lnTo>
                  <a:lnTo>
                    <a:pt x="653127" y="447447"/>
                  </a:lnTo>
                  <a:lnTo>
                    <a:pt x="670315" y="434364"/>
                  </a:lnTo>
                  <a:lnTo>
                    <a:pt x="663869" y="426514"/>
                  </a:lnTo>
                  <a:lnTo>
                    <a:pt x="672463" y="418664"/>
                  </a:lnTo>
                  <a:lnTo>
                    <a:pt x="670315" y="416047"/>
                  </a:lnTo>
                  <a:lnTo>
                    <a:pt x="670315" y="405581"/>
                  </a:lnTo>
                  <a:lnTo>
                    <a:pt x="666018" y="400347"/>
                  </a:lnTo>
                  <a:lnTo>
                    <a:pt x="672463" y="395114"/>
                  </a:lnTo>
                  <a:lnTo>
                    <a:pt x="670315" y="389881"/>
                  </a:lnTo>
                  <a:lnTo>
                    <a:pt x="672463" y="389881"/>
                  </a:lnTo>
                  <a:lnTo>
                    <a:pt x="681057" y="392497"/>
                  </a:lnTo>
                  <a:lnTo>
                    <a:pt x="681057" y="389881"/>
                  </a:lnTo>
                  <a:lnTo>
                    <a:pt x="689651" y="382031"/>
                  </a:lnTo>
                  <a:lnTo>
                    <a:pt x="691799" y="379414"/>
                  </a:lnTo>
                  <a:lnTo>
                    <a:pt x="700393" y="371564"/>
                  </a:lnTo>
                  <a:lnTo>
                    <a:pt x="704690" y="368948"/>
                  </a:lnTo>
                  <a:lnTo>
                    <a:pt x="706838" y="368948"/>
                  </a:lnTo>
                  <a:lnTo>
                    <a:pt x="708987" y="363714"/>
                  </a:lnTo>
                  <a:lnTo>
                    <a:pt x="717580" y="363714"/>
                  </a:lnTo>
                  <a:lnTo>
                    <a:pt x="724026" y="368948"/>
                  </a:lnTo>
                  <a:lnTo>
                    <a:pt x="741213" y="350631"/>
                  </a:lnTo>
                  <a:lnTo>
                    <a:pt x="745510" y="334931"/>
                  </a:lnTo>
                  <a:lnTo>
                    <a:pt x="756252" y="327081"/>
                  </a:lnTo>
                  <a:lnTo>
                    <a:pt x="751956" y="319231"/>
                  </a:lnTo>
                  <a:lnTo>
                    <a:pt x="736916" y="319231"/>
                  </a:lnTo>
                  <a:lnTo>
                    <a:pt x="734768" y="313998"/>
                  </a:lnTo>
                  <a:lnTo>
                    <a:pt x="736916" y="303531"/>
                  </a:lnTo>
                  <a:lnTo>
                    <a:pt x="728323" y="285215"/>
                  </a:lnTo>
                  <a:lnTo>
                    <a:pt x="724026" y="282598"/>
                  </a:lnTo>
                  <a:lnTo>
                    <a:pt x="726174" y="269515"/>
                  </a:lnTo>
                  <a:lnTo>
                    <a:pt x="726174" y="261665"/>
                  </a:lnTo>
                  <a:lnTo>
                    <a:pt x="724026" y="261665"/>
                  </a:lnTo>
                  <a:lnTo>
                    <a:pt x="724026" y="245965"/>
                  </a:lnTo>
                  <a:lnTo>
                    <a:pt x="717580" y="230265"/>
                  </a:lnTo>
                  <a:lnTo>
                    <a:pt x="715432" y="230265"/>
                  </a:lnTo>
                  <a:lnTo>
                    <a:pt x="696096" y="206715"/>
                  </a:lnTo>
                  <a:lnTo>
                    <a:pt x="691799" y="198865"/>
                  </a:lnTo>
                  <a:lnTo>
                    <a:pt x="696096" y="191015"/>
                  </a:lnTo>
                  <a:lnTo>
                    <a:pt x="696096" y="180549"/>
                  </a:lnTo>
                  <a:lnTo>
                    <a:pt x="691799" y="175316"/>
                  </a:lnTo>
                  <a:lnTo>
                    <a:pt x="687502" y="172699"/>
                  </a:lnTo>
                  <a:lnTo>
                    <a:pt x="681057" y="162232"/>
                  </a:lnTo>
                  <a:lnTo>
                    <a:pt x="683205" y="159616"/>
                  </a:lnTo>
                  <a:lnTo>
                    <a:pt x="683205" y="151766"/>
                  </a:lnTo>
                  <a:lnTo>
                    <a:pt x="678908" y="154382"/>
                  </a:lnTo>
                  <a:lnTo>
                    <a:pt x="672463" y="149149"/>
                  </a:lnTo>
                  <a:lnTo>
                    <a:pt x="674612" y="143916"/>
                  </a:lnTo>
                  <a:lnTo>
                    <a:pt x="678908" y="138682"/>
                  </a:lnTo>
                  <a:lnTo>
                    <a:pt x="687502" y="136066"/>
                  </a:lnTo>
                  <a:lnTo>
                    <a:pt x="700393" y="138682"/>
                  </a:lnTo>
                  <a:lnTo>
                    <a:pt x="711135" y="138682"/>
                  </a:lnTo>
                  <a:lnTo>
                    <a:pt x="717580" y="141299"/>
                  </a:lnTo>
                  <a:lnTo>
                    <a:pt x="724026" y="141299"/>
                  </a:lnTo>
                  <a:lnTo>
                    <a:pt x="724026" y="136066"/>
                  </a:lnTo>
                  <a:lnTo>
                    <a:pt x="715432" y="128216"/>
                  </a:lnTo>
                  <a:lnTo>
                    <a:pt x="724026" y="117749"/>
                  </a:lnTo>
                  <a:lnTo>
                    <a:pt x="728323" y="115133"/>
                  </a:lnTo>
                  <a:lnTo>
                    <a:pt x="728323" y="104666"/>
                  </a:lnTo>
                  <a:lnTo>
                    <a:pt x="741213" y="88966"/>
                  </a:lnTo>
                  <a:lnTo>
                    <a:pt x="749807" y="75883"/>
                  </a:lnTo>
                  <a:lnTo>
                    <a:pt x="756252" y="70650"/>
                  </a:lnTo>
                  <a:lnTo>
                    <a:pt x="751956" y="54950"/>
                  </a:lnTo>
                  <a:lnTo>
                    <a:pt x="754104" y="52333"/>
                  </a:lnTo>
                  <a:lnTo>
                    <a:pt x="764846" y="52333"/>
                  </a:lnTo>
                  <a:lnTo>
                    <a:pt x="764846" y="39250"/>
                  </a:lnTo>
                  <a:lnTo>
                    <a:pt x="769143" y="34016"/>
                  </a:lnTo>
                  <a:lnTo>
                    <a:pt x="779885" y="34016"/>
                  </a:lnTo>
                  <a:lnTo>
                    <a:pt x="782034" y="28783"/>
                  </a:lnTo>
                  <a:lnTo>
                    <a:pt x="786331" y="26167"/>
                  </a:lnTo>
                  <a:lnTo>
                    <a:pt x="786331" y="15700"/>
                  </a:lnTo>
                  <a:lnTo>
                    <a:pt x="797073" y="10467"/>
                  </a:lnTo>
                  <a:lnTo>
                    <a:pt x="809964" y="15700"/>
                  </a:lnTo>
                  <a:lnTo>
                    <a:pt x="816409" y="15700"/>
                  </a:lnTo>
                  <a:lnTo>
                    <a:pt x="818557" y="10467"/>
                  </a:lnTo>
                  <a:close/>
                </a:path>
              </a:pathLst>
            </a:cu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sp>
        <p:nvSpPr>
          <p:cNvPr id="46" name="TextBox 45"/>
          <p:cNvSpPr txBox="1"/>
          <p:nvPr/>
        </p:nvSpPr>
        <p:spPr>
          <a:xfrm>
            <a:off x="6007416" y="2842373"/>
            <a:ext cx="1560787" cy="461665"/>
          </a:xfrm>
          <a:prstGeom prst="rect">
            <a:avLst/>
          </a:prstGeom>
          <a:noFill/>
        </p:spPr>
        <p:txBody>
          <a:bodyPr wrap="square" rtlCol="0">
            <a:spAutoFit/>
          </a:bodyPr>
          <a:lstStyle/>
          <a:p>
            <a:pPr algn="ctr" defTabSz="457200"/>
            <a:r>
              <a:rPr lang="en-GB" sz="1200" dirty="0" smtClean="0">
                <a:solidFill>
                  <a:prstClr val="black"/>
                </a:solidFill>
              </a:rPr>
              <a:t>National implementation</a:t>
            </a:r>
            <a:endParaRPr lang="en-GB" sz="1200" dirty="0">
              <a:solidFill>
                <a:prstClr val="black"/>
              </a:solidFill>
            </a:endParaRPr>
          </a:p>
        </p:txBody>
      </p:sp>
      <p:grpSp>
        <p:nvGrpSpPr>
          <p:cNvPr id="55" name="Group 54"/>
          <p:cNvGrpSpPr/>
          <p:nvPr/>
        </p:nvGrpSpPr>
        <p:grpSpPr>
          <a:xfrm>
            <a:off x="6676648" y="4329533"/>
            <a:ext cx="1014581" cy="940347"/>
            <a:chOff x="6768858" y="4329533"/>
            <a:chExt cx="915056" cy="940347"/>
          </a:xfrm>
        </p:grpSpPr>
        <p:grpSp>
          <p:nvGrpSpPr>
            <p:cNvPr id="48" name="Group 47"/>
            <p:cNvGrpSpPr/>
            <p:nvPr/>
          </p:nvGrpSpPr>
          <p:grpSpPr>
            <a:xfrm>
              <a:off x="6836391" y="4490543"/>
              <a:ext cx="847523" cy="779337"/>
              <a:chOff x="3552040" y="3575713"/>
              <a:chExt cx="1206464" cy="1053437"/>
            </a:xfrm>
          </p:grpSpPr>
          <p:sp>
            <p:nvSpPr>
              <p:cNvPr id="50" name="Rectangle 49"/>
              <p:cNvSpPr/>
              <p:nvPr/>
            </p:nvSpPr>
            <p:spPr>
              <a:xfrm>
                <a:off x="4175286" y="3835020"/>
                <a:ext cx="266700" cy="794129"/>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51" name="Rectangle 50"/>
              <p:cNvSpPr/>
              <p:nvPr/>
            </p:nvSpPr>
            <p:spPr>
              <a:xfrm>
                <a:off x="3863663" y="4094328"/>
                <a:ext cx="266700" cy="534822"/>
              </a:xfrm>
              <a:prstGeom prst="rect">
                <a:avLst/>
              </a:prstGeom>
              <a:solidFill>
                <a:srgbClr val="00A1E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52" name="Rectangle 51"/>
              <p:cNvSpPr/>
              <p:nvPr/>
            </p:nvSpPr>
            <p:spPr>
              <a:xfrm>
                <a:off x="3552040" y="4305868"/>
                <a:ext cx="266700" cy="323280"/>
              </a:xfrm>
              <a:prstGeom prst="rect">
                <a:avLst/>
              </a:prstGeom>
              <a:solidFill>
                <a:srgbClr val="00AD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53" name="Rectangle 52"/>
              <p:cNvSpPr/>
              <p:nvPr/>
            </p:nvSpPr>
            <p:spPr>
              <a:xfrm>
                <a:off x="4491804" y="3575713"/>
                <a:ext cx="266700" cy="1053435"/>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cxnSp>
          <p:nvCxnSpPr>
            <p:cNvPr id="49" name="Straight Arrow Connector 48"/>
            <p:cNvCxnSpPr/>
            <p:nvPr/>
          </p:nvCxnSpPr>
          <p:spPr>
            <a:xfrm flipV="1">
              <a:off x="6768858" y="4329533"/>
              <a:ext cx="781457" cy="646596"/>
            </a:xfrm>
            <a:prstGeom prst="straightConnector1">
              <a:avLst/>
            </a:prstGeom>
            <a:ln w="19050">
              <a:solidFill>
                <a:srgbClr val="A00054"/>
              </a:solidFill>
              <a:tailEnd type="arrow"/>
            </a:ln>
          </p:spPr>
          <p:style>
            <a:lnRef idx="2">
              <a:schemeClr val="accent1"/>
            </a:lnRef>
            <a:fillRef idx="0">
              <a:schemeClr val="accent1"/>
            </a:fillRef>
            <a:effectRef idx="1">
              <a:schemeClr val="accent1"/>
            </a:effectRef>
            <a:fontRef idx="minor">
              <a:schemeClr val="tx1"/>
            </a:fontRef>
          </p:style>
        </p:cxnSp>
      </p:grpSp>
      <p:sp>
        <p:nvSpPr>
          <p:cNvPr id="54" name="TextBox 53"/>
          <p:cNvSpPr txBox="1"/>
          <p:nvPr/>
        </p:nvSpPr>
        <p:spPr>
          <a:xfrm>
            <a:off x="6457243" y="5291661"/>
            <a:ext cx="1560787" cy="307777"/>
          </a:xfrm>
          <a:prstGeom prst="rect">
            <a:avLst/>
          </a:prstGeom>
          <a:noFill/>
        </p:spPr>
        <p:txBody>
          <a:bodyPr wrap="square" rtlCol="0">
            <a:spAutoFit/>
          </a:bodyPr>
          <a:lstStyle/>
          <a:p>
            <a:pPr algn="ctr" defTabSz="457200"/>
            <a:r>
              <a:rPr lang="en-GB" sz="1400" dirty="0" smtClean="0">
                <a:solidFill>
                  <a:prstClr val="black"/>
                </a:solidFill>
              </a:rPr>
              <a:t>Track progress</a:t>
            </a:r>
            <a:endParaRPr lang="en-GB" sz="1400" dirty="0">
              <a:solidFill>
                <a:prstClr val="black"/>
              </a:solidFill>
            </a:endParaRPr>
          </a:p>
        </p:txBody>
      </p:sp>
    </p:spTree>
    <p:extLst>
      <p:ext uri="{BB962C8B-B14F-4D97-AF65-F5344CB8AC3E}">
        <p14:creationId xmlns:p14="http://schemas.microsoft.com/office/powerpoint/2010/main" val="345667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500"/>
                                        <p:tgtEl>
                                          <p:spTgt spid="54"/>
                                        </p:tgtEl>
                                      </p:cBhvr>
                                    </p:animEffect>
                                  </p:childTnLst>
                                </p:cTn>
                              </p:par>
                              <p:par>
                                <p:cTn id="85" presetID="10" presetClass="entr" presetSubtype="0" fill="hold" nodeType="with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fade">
                                      <p:cBhvr>
                                        <p:cTn id="8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2" grpId="0"/>
      <p:bldP spid="34" grpId="0"/>
      <p:bldP spid="38" grpId="0"/>
      <p:bldP spid="46" grpId="0"/>
      <p:bldP spid="5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553200" y="6470658"/>
            <a:ext cx="2133600" cy="365125"/>
          </a:xfrm>
        </p:spPr>
        <p:txBody>
          <a:bodyPr/>
          <a:lstStyle/>
          <a:p>
            <a:fld id="{902D5018-2030-2046-84FC-87E41EA86E42}" type="slidenum">
              <a:rPr lang="en-US" sz="1200" smtClean="0">
                <a:solidFill>
                  <a:srgbClr val="0072C6"/>
                </a:solidFill>
              </a:rPr>
              <a:pPr/>
              <a:t>65</a:t>
            </a:fld>
            <a:endParaRPr lang="en-US" sz="1200" dirty="0">
              <a:solidFill>
                <a:srgbClr val="0072C6"/>
              </a:solidFill>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716" t="6716" r="21866" b="12687"/>
          <a:stretch/>
        </p:blipFill>
        <p:spPr bwMode="auto">
          <a:xfrm>
            <a:off x="3184072" y="1185863"/>
            <a:ext cx="5840185" cy="383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a:spLocks noGrp="1"/>
          </p:cNvSpPr>
          <p:nvPr>
            <p:ph type="title"/>
          </p:nvPr>
        </p:nvSpPr>
        <p:spPr>
          <a:xfrm>
            <a:off x="1417853" y="181767"/>
            <a:ext cx="5958762" cy="500794"/>
          </a:xfrm>
        </p:spPr>
        <p:txBody>
          <a:bodyPr>
            <a:noAutofit/>
          </a:bodyPr>
          <a:lstStyle/>
          <a:p>
            <a:pPr algn="ctr"/>
            <a:r>
              <a:rPr lang="en-GB" sz="3600" dirty="0"/>
              <a:t>Thank you!</a:t>
            </a:r>
          </a:p>
        </p:txBody>
      </p:sp>
      <p:pic>
        <p:nvPicPr>
          <p:cNvPr id="2" name="Picture 1"/>
          <p:cNvPicPr>
            <a:picLocks noChangeAspect="1"/>
          </p:cNvPicPr>
          <p:nvPr/>
        </p:nvPicPr>
        <p:blipFill>
          <a:blip r:embed="rId3"/>
          <a:stretch>
            <a:fillRect/>
          </a:stretch>
        </p:blipFill>
        <p:spPr>
          <a:xfrm>
            <a:off x="166238" y="1185862"/>
            <a:ext cx="2974291" cy="3832452"/>
          </a:xfrm>
          <a:prstGeom prst="rect">
            <a:avLst/>
          </a:prstGeom>
        </p:spPr>
      </p:pic>
      <p:pic>
        <p:nvPicPr>
          <p:cNvPr id="5" name="Picture 4"/>
          <p:cNvPicPr>
            <a:picLocks noChangeAspect="1"/>
          </p:cNvPicPr>
          <p:nvPr/>
        </p:nvPicPr>
        <p:blipFill>
          <a:blip r:embed="rId4"/>
          <a:stretch>
            <a:fillRect/>
          </a:stretch>
        </p:blipFill>
        <p:spPr>
          <a:xfrm>
            <a:off x="166238" y="5071030"/>
            <a:ext cx="8858019" cy="1401208"/>
          </a:xfrm>
          <a:prstGeom prst="rect">
            <a:avLst/>
          </a:prstGeom>
        </p:spPr>
      </p:pic>
    </p:spTree>
    <p:extLst>
      <p:ext uri="{BB962C8B-B14F-4D97-AF65-F5344CB8AC3E}">
        <p14:creationId xmlns:p14="http://schemas.microsoft.com/office/powerpoint/2010/main" val="22518902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GB" sz="3600" dirty="0" smtClean="0"/>
              <a:t/>
            </a:r>
            <a:br>
              <a:rPr lang="en-GB" sz="3600" dirty="0" smtClean="0"/>
            </a:br>
            <a:r>
              <a:rPr lang="en-GB" sz="1800" dirty="0" smtClean="0"/>
              <a:t>EMIS National User Group </a:t>
            </a:r>
            <a:endParaRPr lang="en-US" sz="1800" dirty="0"/>
          </a:p>
        </p:txBody>
      </p:sp>
      <p:sp>
        <p:nvSpPr>
          <p:cNvPr id="27" name="Content Placeholder 26"/>
          <p:cNvSpPr>
            <a:spLocks noGrp="1"/>
          </p:cNvSpPr>
          <p:nvPr>
            <p:ph sz="quarter" idx="12"/>
          </p:nvPr>
        </p:nvSpPr>
        <p:spPr/>
        <p:txBody>
          <a:bodyPr>
            <a:noAutofit/>
          </a:bodyPr>
          <a:lstStyle/>
          <a:p>
            <a:r>
              <a:rPr lang="en-US" sz="1200" b="1" dirty="0" smtClean="0"/>
              <a:t> September 2015</a:t>
            </a:r>
          </a:p>
        </p:txBody>
      </p:sp>
      <p:pic>
        <p:nvPicPr>
          <p:cNvPr id="5" name="emis_logo.png"/>
          <p:cNvPicPr/>
          <p:nvPr/>
        </p:nvPicPr>
        <p:blipFill>
          <a:blip r:embed="rId2">
            <a:extLst/>
          </a:blip>
          <a:stretch>
            <a:fillRect/>
          </a:stretch>
        </p:blipFill>
        <p:spPr>
          <a:xfrm>
            <a:off x="508000" y="114300"/>
            <a:ext cx="2679700" cy="774854"/>
          </a:xfrm>
          <a:prstGeom prst="rect">
            <a:avLst/>
          </a:prstGeom>
          <a:ln>
            <a:round/>
          </a:ln>
        </p:spPr>
      </p:pic>
    </p:spTree>
    <p:extLst>
      <p:ext uri="{BB962C8B-B14F-4D97-AF65-F5344CB8AC3E}">
        <p14:creationId xmlns:p14="http://schemas.microsoft.com/office/powerpoint/2010/main" val="10953739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25463" y="871538"/>
            <a:ext cx="8408987" cy="2308225"/>
          </a:xfrm>
        </p:spPr>
        <p:txBody>
          <a:bodyPr/>
          <a:lstStyle/>
          <a:p>
            <a:r>
              <a:rPr lang="en-GB" altLang="en-US" sz="4000" b="1" smtClean="0"/>
              <a:t/>
            </a:r>
            <a:br>
              <a:rPr lang="en-GB" altLang="en-US" sz="4000" b="1" smtClean="0"/>
            </a:br>
            <a:r>
              <a:rPr lang="en-US" altLang="en-US" sz="3200" b="1" smtClean="0"/>
              <a:t> </a:t>
            </a:r>
            <a:r>
              <a:rPr lang="en-GB" altLang="en-US" sz="3000" b="1" smtClean="0"/>
              <a:t/>
            </a:r>
            <a:br>
              <a:rPr lang="en-GB" altLang="en-US" sz="3000" b="1" smtClean="0"/>
            </a:br>
            <a:r>
              <a:rPr lang="en-GB" altLang="en-US" sz="3000" b="1" smtClean="0"/>
              <a:t/>
            </a:r>
            <a:br>
              <a:rPr lang="en-GB" altLang="en-US" sz="3000" b="1" smtClean="0"/>
            </a:br>
            <a:r>
              <a:rPr lang="en-GB" altLang="en-US" sz="4000" b="1" smtClean="0"/>
              <a:t>Online access to medical records: </a:t>
            </a:r>
            <a:br>
              <a:rPr lang="en-GB" altLang="en-US" sz="4000" b="1" smtClean="0"/>
            </a:br>
            <a:r>
              <a:rPr lang="en-GB" altLang="en-US" sz="4000" b="1" smtClean="0"/>
              <a:t>yes, but….</a:t>
            </a:r>
            <a:br>
              <a:rPr lang="en-GB" altLang="en-US" sz="4000" b="1" smtClean="0"/>
            </a:br>
            <a:r>
              <a:rPr lang="en-GB" altLang="en-US" sz="3000" b="1" smtClean="0"/>
              <a:t/>
            </a:r>
            <a:br>
              <a:rPr lang="en-GB" altLang="en-US" sz="3000" b="1" smtClean="0"/>
            </a:br>
            <a:r>
              <a:rPr lang="en-GB" altLang="en-US" sz="3600" b="1" smtClean="0">
                <a:solidFill>
                  <a:srgbClr val="003399"/>
                </a:solidFill>
              </a:rPr>
              <a:t>Gene Feder</a:t>
            </a:r>
            <a:endParaRPr lang="en-GB" altLang="en-US" sz="3600" b="1" smtClean="0">
              <a:solidFill>
                <a:schemeClr val="accent2"/>
              </a:solidFill>
            </a:endParaRPr>
          </a:p>
        </p:txBody>
      </p:sp>
      <p:sp>
        <p:nvSpPr>
          <p:cNvPr id="5123" name="Rectangle 3"/>
          <p:cNvSpPr>
            <a:spLocks noGrp="1" noChangeArrowheads="1"/>
          </p:cNvSpPr>
          <p:nvPr>
            <p:ph type="subTitle" idx="1"/>
          </p:nvPr>
        </p:nvSpPr>
        <p:spPr>
          <a:xfrm>
            <a:off x="609600" y="5495925"/>
            <a:ext cx="8321675" cy="1019175"/>
          </a:xfrm>
        </p:spPr>
        <p:txBody>
          <a:bodyPr/>
          <a:lstStyle/>
          <a:p>
            <a:r>
              <a:rPr lang="en-GB" altLang="en-US" sz="2000" b="1" smtClean="0">
                <a:solidFill>
                  <a:schemeClr val="bg1"/>
                </a:solidFill>
              </a:rPr>
              <a:t>EMISnug conference</a:t>
            </a:r>
          </a:p>
          <a:p>
            <a:r>
              <a:rPr lang="en-GB" altLang="en-US" sz="2000" b="1" smtClean="0">
                <a:solidFill>
                  <a:schemeClr val="bg1"/>
                </a:solidFill>
              </a:rPr>
              <a:t>September 24</a:t>
            </a:r>
            <a:r>
              <a:rPr lang="en-GB" altLang="en-US" sz="2000" b="1" baseline="30000" smtClean="0">
                <a:solidFill>
                  <a:schemeClr val="bg1"/>
                </a:solidFill>
              </a:rPr>
              <a:t>th</a:t>
            </a:r>
            <a:r>
              <a:rPr lang="en-GB" altLang="en-US" sz="2000" b="1" smtClean="0">
                <a:solidFill>
                  <a:schemeClr val="bg1"/>
                </a:solidFill>
              </a:rPr>
              <a:t> 2015     </a:t>
            </a:r>
            <a:endParaRPr lang="en-US" altLang="en-US" sz="2000" smtClean="0">
              <a:solidFill>
                <a:schemeClr val="bg1"/>
              </a:solidFill>
            </a:endParaRPr>
          </a:p>
          <a:p>
            <a:endParaRPr lang="en-GB" altLang="en-US" sz="2000" b="1" smtClean="0">
              <a:solidFill>
                <a:schemeClr val="bg1"/>
              </a:solidFill>
            </a:endParaRPr>
          </a:p>
        </p:txBody>
      </p:sp>
      <p:sp>
        <p:nvSpPr>
          <p:cNvPr id="5124" name="Text Box 4"/>
          <p:cNvSpPr txBox="1">
            <a:spLocks noChangeArrowheads="1"/>
          </p:cNvSpPr>
          <p:nvPr/>
        </p:nvSpPr>
        <p:spPr bwMode="auto">
          <a:xfrm>
            <a:off x="6064250" y="4470400"/>
            <a:ext cx="21431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0"/>
              </a:spcBef>
              <a:spcAft>
                <a:spcPct val="0"/>
              </a:spcAft>
            </a:pPr>
            <a:r>
              <a:rPr lang="en-GB" altLang="en-US" sz="2800" smtClean="0">
                <a:solidFill>
                  <a:srgbClr val="FFFFFF"/>
                </a:solidFill>
              </a:rPr>
              <a:t> </a:t>
            </a:r>
            <a:endParaRPr lang="en-GB" altLang="en-US" sz="2800" b="1" i="1" smtClean="0">
              <a:solidFill>
                <a:srgbClr val="B01C2E"/>
              </a:solidFill>
            </a:endParaRPr>
          </a:p>
        </p:txBody>
      </p:sp>
      <p:sp>
        <p:nvSpPr>
          <p:cNvPr id="5125" name="Rectangle 5"/>
          <p:cNvSpPr>
            <a:spLocks noChangeArrowheads="1"/>
          </p:cNvSpPr>
          <p:nvPr/>
        </p:nvSpPr>
        <p:spPr bwMode="auto">
          <a:xfrm>
            <a:off x="-282575" y="2905125"/>
            <a:ext cx="792003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fontAlgn="base">
              <a:spcBef>
                <a:spcPct val="0"/>
              </a:spcBef>
              <a:spcAft>
                <a:spcPct val="0"/>
              </a:spcAft>
            </a:pPr>
            <a:endParaRPr lang="en-US" altLang="en-US" sz="3600" smtClean="0">
              <a:solidFill>
                <a:srgbClr val="FFFFFF"/>
              </a:solidFill>
            </a:endParaRPr>
          </a:p>
          <a:p>
            <a:pPr fontAlgn="base">
              <a:spcBef>
                <a:spcPct val="0"/>
              </a:spcBef>
              <a:spcAft>
                <a:spcPct val="0"/>
              </a:spcAft>
            </a:pPr>
            <a:endParaRPr lang="en-US" altLang="en-US" sz="3200" smtClean="0">
              <a:solidFill>
                <a:srgbClr val="FFFFFF"/>
              </a:solidFill>
            </a:endParaRPr>
          </a:p>
        </p:txBody>
      </p:sp>
    </p:spTree>
    <p:extLst>
      <p:ext uri="{BB962C8B-B14F-4D97-AF65-F5344CB8AC3E}">
        <p14:creationId xmlns:p14="http://schemas.microsoft.com/office/powerpoint/2010/main" val="23097739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GB" altLang="en-US" smtClean="0"/>
              <a:t>online access to general practice records </a:t>
            </a:r>
            <a:endParaRPr lang="en-US" altLang="en-US" smtClean="0"/>
          </a:p>
        </p:txBody>
      </p:sp>
      <p:sp>
        <p:nvSpPr>
          <p:cNvPr id="9219" name="Content Placeholder 2"/>
          <p:cNvSpPr>
            <a:spLocks noGrp="1"/>
          </p:cNvSpPr>
          <p:nvPr>
            <p:ph idx="1"/>
          </p:nvPr>
        </p:nvSpPr>
        <p:spPr/>
        <p:txBody>
          <a:bodyPr/>
          <a:lstStyle/>
          <a:p>
            <a:pPr>
              <a:buClr>
                <a:srgbClr val="B01C2E"/>
              </a:buClr>
              <a:buFont typeface="Wingdings" pitchFamily="2" charset="2"/>
              <a:buChar char="v"/>
            </a:pPr>
            <a:r>
              <a:rPr lang="en-US" altLang="en-US" sz="2800" smtClean="0">
                <a:solidFill>
                  <a:srgbClr val="000066"/>
                </a:solidFill>
              </a:rPr>
              <a:t>Government flagship policy and strong support from patient groups and GP enthusiasts:</a:t>
            </a:r>
          </a:p>
          <a:p>
            <a:pPr marL="457200" lvl="1" indent="0">
              <a:buClr>
                <a:srgbClr val="B01C2E"/>
              </a:buClr>
              <a:buFontTx/>
              <a:buNone/>
            </a:pPr>
            <a:endParaRPr lang="en-US" altLang="en-US" sz="2400" smtClean="0">
              <a:solidFill>
                <a:srgbClr val="000066"/>
              </a:solidFill>
            </a:endParaRPr>
          </a:p>
          <a:p>
            <a:pPr marL="457200" lvl="1" indent="0">
              <a:buClr>
                <a:srgbClr val="B01C2E"/>
              </a:buClr>
              <a:buFontTx/>
              <a:buNone/>
            </a:pPr>
            <a:r>
              <a:rPr lang="en-US" altLang="en-US" sz="2400" smtClean="0">
                <a:solidFill>
                  <a:srgbClr val="000066"/>
                </a:solidFill>
              </a:rPr>
              <a:t>“Patients’ access to their electronic record: offer patients access as soon as you can”</a:t>
            </a:r>
          </a:p>
          <a:p>
            <a:pPr marL="457200" lvl="1" indent="0">
              <a:buClr>
                <a:srgbClr val="B01C2E"/>
              </a:buClr>
              <a:buFontTx/>
              <a:buNone/>
            </a:pPr>
            <a:r>
              <a:rPr lang="en-US" altLang="en-US" sz="2400" smtClean="0">
                <a:solidFill>
                  <a:srgbClr val="000066"/>
                </a:solidFill>
              </a:rPr>
              <a:t>					Brian Fisher </a:t>
            </a:r>
            <a:r>
              <a:rPr lang="en-US" altLang="en-US" sz="2400" i="1" smtClean="0">
                <a:solidFill>
                  <a:srgbClr val="000066"/>
                </a:solidFill>
              </a:rPr>
              <a:t>BJGP </a:t>
            </a:r>
            <a:r>
              <a:rPr lang="en-US" altLang="en-US" sz="2400" smtClean="0">
                <a:solidFill>
                  <a:srgbClr val="000066"/>
                </a:solidFill>
              </a:rPr>
              <a:t>2013</a:t>
            </a:r>
          </a:p>
          <a:p>
            <a:pPr>
              <a:buClr>
                <a:srgbClr val="B01C2E"/>
              </a:buClr>
              <a:buFont typeface="Wingdings" pitchFamily="2" charset="2"/>
              <a:buChar char="v"/>
            </a:pPr>
            <a:r>
              <a:rPr lang="en-US" altLang="en-US" sz="2800" smtClean="0">
                <a:solidFill>
                  <a:srgbClr val="000066"/>
                </a:solidFill>
              </a:rPr>
              <a:t>access to summaries now  </a:t>
            </a:r>
          </a:p>
          <a:p>
            <a:pPr>
              <a:buClr>
                <a:srgbClr val="B01C2E"/>
              </a:buClr>
              <a:buFont typeface="Wingdings" pitchFamily="2" charset="2"/>
              <a:buChar char="v"/>
            </a:pPr>
            <a:r>
              <a:rPr lang="en-US" altLang="en-US" sz="2800" smtClean="0">
                <a:solidFill>
                  <a:srgbClr val="000066"/>
                </a:solidFill>
              </a:rPr>
              <a:t>goal for all patients to have access to full record by 2020</a:t>
            </a:r>
          </a:p>
          <a:p>
            <a:pPr>
              <a:buClr>
                <a:srgbClr val="B01C2E"/>
              </a:buClr>
              <a:buFont typeface="Wingdings" pitchFamily="2" charset="2"/>
              <a:buChar char="v"/>
            </a:pPr>
            <a:endParaRPr lang="en-US" altLang="en-US" sz="2800" smtClean="0">
              <a:solidFill>
                <a:srgbClr val="000066"/>
              </a:solidFill>
            </a:endParaRPr>
          </a:p>
          <a:p>
            <a:pPr>
              <a:buClr>
                <a:srgbClr val="B01C2E"/>
              </a:buClr>
              <a:buFont typeface="Wingdings" pitchFamily="2" charset="2"/>
              <a:buChar char="§"/>
            </a:pPr>
            <a:endParaRPr lang="en-US" altLang="en-US" smtClean="0"/>
          </a:p>
        </p:txBody>
      </p:sp>
    </p:spTree>
    <p:extLst>
      <p:ext uri="{BB962C8B-B14F-4D97-AF65-F5344CB8AC3E}">
        <p14:creationId xmlns:p14="http://schemas.microsoft.com/office/powerpoint/2010/main" val="2711793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GB" altLang="en-US" smtClean="0"/>
              <a:t>Why?</a:t>
            </a:r>
          </a:p>
        </p:txBody>
      </p:sp>
      <p:sp>
        <p:nvSpPr>
          <p:cNvPr id="31747" name="Content Placeholder 2"/>
          <p:cNvSpPr>
            <a:spLocks noGrp="1"/>
          </p:cNvSpPr>
          <p:nvPr>
            <p:ph idx="1"/>
          </p:nvPr>
        </p:nvSpPr>
        <p:spPr/>
        <p:txBody>
          <a:bodyPr/>
          <a:lstStyle/>
          <a:p>
            <a:pPr>
              <a:buClr>
                <a:srgbClr val="B01C2E"/>
              </a:buClr>
              <a:buFont typeface="Wingdings" pitchFamily="2" charset="2"/>
              <a:buChar char="v"/>
            </a:pPr>
            <a:r>
              <a:rPr lang="en-US" sz="2800" smtClean="0">
                <a:solidFill>
                  <a:srgbClr val="000066"/>
                </a:solidFill>
              </a:rPr>
              <a:t>health information in the record belongs to the patient who has at least equal rights of </a:t>
            </a:r>
            <a:r>
              <a:rPr lang="en-GB" sz="2800" smtClean="0">
                <a:solidFill>
                  <a:srgbClr val="000066"/>
                </a:solidFill>
              </a:rPr>
              <a:t>access as healthcare providers</a:t>
            </a:r>
          </a:p>
          <a:p>
            <a:pPr>
              <a:buClr>
                <a:srgbClr val="B01C2E"/>
              </a:buClr>
              <a:buFont typeface="Wingdings" pitchFamily="2" charset="2"/>
              <a:buChar char="v"/>
            </a:pPr>
            <a:r>
              <a:rPr lang="en-GB" sz="2800" smtClean="0">
                <a:solidFill>
                  <a:srgbClr val="000066"/>
                </a:solidFill>
              </a:rPr>
              <a:t>benefits to patients in terms </a:t>
            </a:r>
            <a:r>
              <a:rPr lang="en-US" sz="2800" smtClean="0">
                <a:solidFill>
                  <a:srgbClr val="000066"/>
                </a:solidFill>
              </a:rPr>
              <a:t>of experience satisfaction, feeling able to take control of their own health care</a:t>
            </a:r>
          </a:p>
          <a:p>
            <a:pPr>
              <a:buClr>
                <a:srgbClr val="B01C2E"/>
              </a:buClr>
              <a:buFont typeface="Wingdings" pitchFamily="2" charset="2"/>
              <a:buChar char="v"/>
            </a:pPr>
            <a:r>
              <a:rPr lang="en-US" sz="2800" smtClean="0">
                <a:solidFill>
                  <a:srgbClr val="000066"/>
                </a:solidFill>
              </a:rPr>
              <a:t>possible increased patient safety when patients have online access to medication lists.</a:t>
            </a:r>
            <a:endParaRPr lang="en-GB" altLang="en-US" sz="2800" smtClean="0">
              <a:solidFill>
                <a:srgbClr val="000066"/>
              </a:solidFill>
            </a:endParaRPr>
          </a:p>
        </p:txBody>
      </p:sp>
    </p:spTree>
    <p:extLst>
      <p:ext uri="{BB962C8B-B14F-4D97-AF65-F5344CB8AC3E}">
        <p14:creationId xmlns:p14="http://schemas.microsoft.com/office/powerpoint/2010/main" val="724469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GB" sz="2800" dirty="0"/>
              <a:t>3</a:t>
            </a:r>
            <a:r>
              <a:rPr lang="en-GB" sz="2800" dirty="0" smtClean="0"/>
              <a:t>. 2015/16 GMS contract commitments and guidance</a:t>
            </a:r>
            <a:endParaRPr lang="en-GB" sz="2800" dirty="0"/>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23134A5E-8B9A-4F1B-8A1C-D54727A06F98}" type="slidenum">
              <a:rPr lang="en-GB" sz="800" smtClean="0"/>
              <a:pPr/>
              <a:t>7</a:t>
            </a:fld>
            <a:endParaRPr lang="en-GB" sz="800" dirty="0"/>
          </a:p>
        </p:txBody>
      </p:sp>
    </p:spTree>
    <p:extLst>
      <p:ext uri="{BB962C8B-B14F-4D97-AF65-F5344CB8AC3E}">
        <p14:creationId xmlns:p14="http://schemas.microsoft.com/office/powerpoint/2010/main" val="3523286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GB" smtClean="0"/>
              <a:t>But</a:t>
            </a:r>
          </a:p>
        </p:txBody>
      </p:sp>
      <p:sp>
        <p:nvSpPr>
          <p:cNvPr id="3" name="Content Placeholder 2"/>
          <p:cNvSpPr>
            <a:spLocks noGrp="1"/>
          </p:cNvSpPr>
          <p:nvPr>
            <p:ph idx="1"/>
          </p:nvPr>
        </p:nvSpPr>
        <p:spPr/>
        <p:txBody>
          <a:bodyPr/>
          <a:lstStyle/>
          <a:p>
            <a:pPr marL="0" indent="0">
              <a:buFontTx/>
              <a:buNone/>
              <a:defRPr/>
            </a:pPr>
            <a:r>
              <a:rPr lang="en-US" dirty="0" smtClean="0">
                <a:solidFill>
                  <a:srgbClr val="000066"/>
                </a:solidFill>
              </a:rPr>
              <a:t>we do not know whether online access translates into better health or health care for patients or whether it improves service efficiency.</a:t>
            </a:r>
            <a:r>
              <a:rPr lang="en-GB" dirty="0" smtClean="0">
                <a:solidFill>
                  <a:srgbClr val="000066"/>
                </a:solidFill>
              </a:rPr>
              <a:t>*</a:t>
            </a:r>
            <a:endParaRPr lang="en-GB" dirty="0" smtClean="0"/>
          </a:p>
          <a:p>
            <a:pPr marL="0" indent="0">
              <a:buFontTx/>
              <a:buNone/>
              <a:defRPr/>
            </a:pPr>
            <a:r>
              <a:rPr lang="en-GB" sz="2800" dirty="0">
                <a:solidFill>
                  <a:srgbClr val="000066"/>
                </a:solidFill>
              </a:rPr>
              <a:t>	</a:t>
            </a:r>
            <a:r>
              <a:rPr lang="en-GB" sz="2800" dirty="0" smtClean="0">
                <a:solidFill>
                  <a:srgbClr val="000066"/>
                </a:solidFill>
              </a:rPr>
              <a:t>			</a:t>
            </a:r>
            <a:r>
              <a:rPr lang="en-GB" sz="2800" dirty="0" err="1" smtClean="0">
                <a:solidFill>
                  <a:srgbClr val="000066"/>
                </a:solidFill>
              </a:rPr>
              <a:t>Mold</a:t>
            </a:r>
            <a:r>
              <a:rPr lang="en-GB" sz="2800" dirty="0" smtClean="0">
                <a:solidFill>
                  <a:srgbClr val="000066"/>
                </a:solidFill>
              </a:rPr>
              <a:t> F </a:t>
            </a:r>
            <a:r>
              <a:rPr lang="en-US" sz="2800" i="1" dirty="0" smtClean="0">
                <a:solidFill>
                  <a:srgbClr val="000066"/>
                </a:solidFill>
              </a:rPr>
              <a:t>BJGP</a:t>
            </a:r>
            <a:r>
              <a:rPr lang="en-US" sz="2800" dirty="0" smtClean="0">
                <a:solidFill>
                  <a:srgbClr val="000066"/>
                </a:solidFill>
              </a:rPr>
              <a:t> 2015</a:t>
            </a:r>
          </a:p>
          <a:p>
            <a:pPr marL="0" indent="0">
              <a:buFontTx/>
              <a:buNone/>
              <a:defRPr/>
            </a:pPr>
            <a:endParaRPr lang="en-US" sz="2800" dirty="0" smtClean="0">
              <a:solidFill>
                <a:srgbClr val="000066"/>
              </a:solidFill>
            </a:endParaRPr>
          </a:p>
          <a:p>
            <a:pPr marL="0" indent="0">
              <a:buClr>
                <a:srgbClr val="B01C2E"/>
              </a:buClr>
              <a:buFontTx/>
              <a:buNone/>
              <a:defRPr/>
            </a:pPr>
            <a:r>
              <a:rPr lang="en-US" altLang="en-US" dirty="0" smtClean="0">
                <a:solidFill>
                  <a:srgbClr val="000066"/>
                </a:solidFill>
              </a:rPr>
              <a:t>*</a:t>
            </a:r>
            <a:r>
              <a:rPr lang="en-US" altLang="en-US" sz="2800" dirty="0" smtClean="0">
                <a:solidFill>
                  <a:srgbClr val="000066"/>
                </a:solidFill>
              </a:rPr>
              <a:t>not one study of potential harm from breaches of privacy or confidentiality</a:t>
            </a:r>
            <a:endParaRPr lang="en-US" altLang="en-US" sz="2800" dirty="0">
              <a:solidFill>
                <a:srgbClr val="000066"/>
              </a:solidFill>
            </a:endParaRPr>
          </a:p>
          <a:p>
            <a:pPr marL="0" indent="0">
              <a:buClr>
                <a:srgbClr val="B01C2E"/>
              </a:buClr>
              <a:buFontTx/>
              <a:buNone/>
              <a:defRPr/>
            </a:pPr>
            <a:endParaRPr lang="en-GB" altLang="en-US" dirty="0" smtClean="0">
              <a:solidFill>
                <a:srgbClr val="000066"/>
              </a:solidFill>
            </a:endParaRPr>
          </a:p>
          <a:p>
            <a:pPr>
              <a:defRPr/>
            </a:pPr>
            <a:endParaRPr lang="en-GB" dirty="0"/>
          </a:p>
        </p:txBody>
      </p:sp>
    </p:spTree>
    <p:extLst>
      <p:ext uri="{BB962C8B-B14F-4D97-AF65-F5344CB8AC3E}">
        <p14:creationId xmlns:p14="http://schemas.microsoft.com/office/powerpoint/2010/main" val="2718605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686800" cy="1143000"/>
          </a:xfrm>
        </p:spPr>
        <p:txBody>
          <a:bodyPr/>
          <a:lstStyle/>
          <a:p>
            <a:r>
              <a:rPr lang="en-GB" smtClean="0"/>
              <a:t>cardinal principle of health care</a:t>
            </a:r>
          </a:p>
        </p:txBody>
      </p:sp>
      <p:sp>
        <p:nvSpPr>
          <p:cNvPr id="3" name="Content Placeholder 2"/>
          <p:cNvSpPr>
            <a:spLocks noGrp="1"/>
          </p:cNvSpPr>
          <p:nvPr>
            <p:ph idx="1"/>
          </p:nvPr>
        </p:nvSpPr>
        <p:spPr>
          <a:xfrm rot="2017235">
            <a:off x="1195388" y="3054350"/>
            <a:ext cx="6175375" cy="2584450"/>
          </a:xfrm>
        </p:spPr>
        <p:txBody>
          <a:bodyPr/>
          <a:lstStyle/>
          <a:p>
            <a:pPr marL="0" indent="0">
              <a:buFontTx/>
              <a:buNone/>
            </a:pPr>
            <a:r>
              <a:rPr lang="en-GB" sz="4800" smtClean="0">
                <a:solidFill>
                  <a:srgbClr val="FF0000"/>
                </a:solidFill>
                <a:latin typeface="Algerian" pitchFamily="82" charset="0"/>
              </a:rPr>
              <a:t>First do no harm</a:t>
            </a:r>
          </a:p>
        </p:txBody>
      </p:sp>
    </p:spTree>
    <p:extLst>
      <p:ext uri="{BB962C8B-B14F-4D97-AF65-F5344CB8AC3E}">
        <p14:creationId xmlns:p14="http://schemas.microsoft.com/office/powerpoint/2010/main" val="4133571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smtClean="0"/>
              <a:t>potential harm in relation to safety and confidentiality</a:t>
            </a:r>
          </a:p>
        </p:txBody>
      </p:sp>
      <p:sp>
        <p:nvSpPr>
          <p:cNvPr id="3" name="Content Placeholder 2"/>
          <p:cNvSpPr>
            <a:spLocks noGrp="1"/>
          </p:cNvSpPr>
          <p:nvPr>
            <p:ph idx="1"/>
          </p:nvPr>
        </p:nvSpPr>
        <p:spPr/>
        <p:txBody>
          <a:bodyPr/>
          <a:lstStyle/>
          <a:p>
            <a:pPr marL="0" indent="0">
              <a:buFontTx/>
              <a:buNone/>
              <a:defRPr/>
            </a:pPr>
            <a:r>
              <a:rPr lang="en-GB" dirty="0">
                <a:solidFill>
                  <a:srgbClr val="000066"/>
                </a:solidFill>
              </a:rPr>
              <a:t>a</a:t>
            </a:r>
            <a:r>
              <a:rPr lang="en-GB" dirty="0" smtClean="0">
                <a:solidFill>
                  <a:srgbClr val="000066"/>
                </a:solidFill>
              </a:rPr>
              <a:t>rises from coercion: </a:t>
            </a:r>
          </a:p>
          <a:p>
            <a:pPr>
              <a:buClr>
                <a:srgbClr val="B01C2E"/>
              </a:buClr>
              <a:buFont typeface="Wingdings" panose="05000000000000000000" pitchFamily="2" charset="2"/>
              <a:buChar char="v"/>
              <a:defRPr/>
            </a:pPr>
            <a:r>
              <a:rPr lang="en-GB" dirty="0" smtClean="0">
                <a:solidFill>
                  <a:srgbClr val="000066"/>
                </a:solidFill>
              </a:rPr>
              <a:t>p</a:t>
            </a:r>
            <a:r>
              <a:rPr lang="en-US" dirty="0" err="1" smtClean="0">
                <a:solidFill>
                  <a:srgbClr val="000066"/>
                </a:solidFill>
              </a:rPr>
              <a:t>atients</a:t>
            </a:r>
            <a:r>
              <a:rPr lang="en-US" dirty="0" smtClean="0">
                <a:solidFill>
                  <a:srgbClr val="000066"/>
                </a:solidFill>
              </a:rPr>
              <a:t> unwillingly giving others access to their online medical record</a:t>
            </a:r>
          </a:p>
          <a:p>
            <a:pPr>
              <a:buClr>
                <a:srgbClr val="B01C2E"/>
              </a:buClr>
              <a:buFont typeface="Wingdings" panose="05000000000000000000" pitchFamily="2" charset="2"/>
              <a:buChar char="v"/>
              <a:defRPr/>
            </a:pPr>
            <a:r>
              <a:rPr lang="en-US" dirty="0" smtClean="0">
                <a:solidFill>
                  <a:srgbClr val="000066"/>
                </a:solidFill>
              </a:rPr>
              <a:t>resulting from overt threats or physical force in an abusive relationship</a:t>
            </a:r>
          </a:p>
          <a:p>
            <a:pPr>
              <a:buClr>
                <a:srgbClr val="B01C2E"/>
              </a:buClr>
              <a:buFont typeface="Wingdings" panose="05000000000000000000" pitchFamily="2" charset="2"/>
              <a:buChar char="v"/>
              <a:defRPr/>
            </a:pPr>
            <a:r>
              <a:rPr lang="en-US" dirty="0" smtClean="0">
                <a:solidFill>
                  <a:srgbClr val="000066"/>
                </a:solidFill>
              </a:rPr>
              <a:t>appearing under the guise of helping</a:t>
            </a:r>
          </a:p>
          <a:p>
            <a:pPr marL="0" indent="0">
              <a:buFontTx/>
              <a:buNone/>
              <a:defRPr/>
            </a:pPr>
            <a:r>
              <a:rPr lang="en-US" dirty="0" smtClean="0">
                <a:solidFill>
                  <a:srgbClr val="000066"/>
                </a:solidFill>
              </a:rPr>
              <a:t>a vulnerable relative</a:t>
            </a:r>
          </a:p>
        </p:txBody>
      </p:sp>
    </p:spTree>
    <p:extLst>
      <p:ext uri="{BB962C8B-B14F-4D97-AF65-F5344CB8AC3E}">
        <p14:creationId xmlns:p14="http://schemas.microsoft.com/office/powerpoint/2010/main" val="414551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GB" smtClean="0"/>
              <a:t>potential consequences</a:t>
            </a:r>
          </a:p>
        </p:txBody>
      </p:sp>
      <p:sp>
        <p:nvSpPr>
          <p:cNvPr id="3" name="Content Placeholder 2"/>
          <p:cNvSpPr>
            <a:spLocks noGrp="1"/>
          </p:cNvSpPr>
          <p:nvPr>
            <p:ph idx="1"/>
          </p:nvPr>
        </p:nvSpPr>
        <p:spPr>
          <a:xfrm>
            <a:off x="457200" y="1600200"/>
            <a:ext cx="8686800" cy="4273550"/>
          </a:xfrm>
        </p:spPr>
        <p:txBody>
          <a:bodyPr/>
          <a:lstStyle/>
          <a:p>
            <a:pPr marL="0" indent="0">
              <a:buFontTx/>
              <a:buNone/>
              <a:defRPr/>
            </a:pPr>
            <a:r>
              <a:rPr lang="en-US" dirty="0" smtClean="0">
                <a:solidFill>
                  <a:srgbClr val="000066"/>
                </a:solidFill>
              </a:rPr>
              <a:t>References to abuse or maltreatment in</a:t>
            </a:r>
          </a:p>
          <a:p>
            <a:pPr marL="0" indent="0">
              <a:buFontTx/>
              <a:buNone/>
              <a:defRPr/>
            </a:pPr>
            <a:r>
              <a:rPr lang="en-US" dirty="0" smtClean="0">
                <a:solidFill>
                  <a:srgbClr val="000066"/>
                </a:solidFill>
              </a:rPr>
              <a:t>the medical record seen by household</a:t>
            </a:r>
          </a:p>
          <a:p>
            <a:pPr marL="0" indent="0">
              <a:buFontTx/>
              <a:buNone/>
              <a:defRPr/>
            </a:pPr>
            <a:r>
              <a:rPr lang="en-US" dirty="0" smtClean="0">
                <a:solidFill>
                  <a:srgbClr val="000066"/>
                </a:solidFill>
              </a:rPr>
              <a:t>members may lead to:</a:t>
            </a:r>
          </a:p>
          <a:p>
            <a:pPr>
              <a:buClr>
                <a:srgbClr val="B01C2E"/>
              </a:buClr>
              <a:buFont typeface="Wingdings" panose="05000000000000000000" pitchFamily="2" charset="2"/>
              <a:buChar char="v"/>
              <a:defRPr/>
            </a:pPr>
            <a:r>
              <a:rPr lang="en-US" dirty="0" smtClean="0">
                <a:solidFill>
                  <a:srgbClr val="000066"/>
                </a:solidFill>
              </a:rPr>
              <a:t> escalation of the abuse</a:t>
            </a:r>
          </a:p>
          <a:p>
            <a:pPr>
              <a:buClr>
                <a:srgbClr val="B01C2E"/>
              </a:buClr>
              <a:buFont typeface="Wingdings" panose="05000000000000000000" pitchFamily="2" charset="2"/>
              <a:buChar char="v"/>
              <a:defRPr/>
            </a:pPr>
            <a:r>
              <a:rPr lang="en-US" dirty="0" smtClean="0">
                <a:solidFill>
                  <a:srgbClr val="000066"/>
                </a:solidFill>
              </a:rPr>
              <a:t> restricted access to health care for victims</a:t>
            </a:r>
          </a:p>
          <a:p>
            <a:pPr>
              <a:buClr>
                <a:srgbClr val="B01C2E"/>
              </a:buClr>
              <a:buFont typeface="Wingdings" panose="05000000000000000000" pitchFamily="2" charset="2"/>
              <a:buChar char="v"/>
              <a:defRPr/>
            </a:pPr>
            <a:r>
              <a:rPr lang="en-US" dirty="0" smtClean="0">
                <a:solidFill>
                  <a:srgbClr val="000066"/>
                </a:solidFill>
              </a:rPr>
              <a:t>pressure or aggression directed at the practice to change the record.</a:t>
            </a:r>
            <a:endParaRPr lang="en-GB" dirty="0" smtClean="0">
              <a:solidFill>
                <a:srgbClr val="000066"/>
              </a:solidFill>
            </a:endParaRPr>
          </a:p>
          <a:p>
            <a:pPr>
              <a:defRPr/>
            </a:pPr>
            <a:endParaRPr lang="en-GB" dirty="0"/>
          </a:p>
        </p:txBody>
      </p:sp>
    </p:spTree>
    <p:extLst>
      <p:ext uri="{BB962C8B-B14F-4D97-AF65-F5344CB8AC3E}">
        <p14:creationId xmlns:p14="http://schemas.microsoft.com/office/powerpoint/2010/main" val="2043224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1113"/>
            <a:ext cx="8686800" cy="1143000"/>
          </a:xfrm>
        </p:spPr>
        <p:txBody>
          <a:bodyPr/>
          <a:lstStyle/>
          <a:p>
            <a:r>
              <a:rPr lang="en-GB" altLang="en-US" sz="4000" smtClean="0"/>
              <a:t>Lifetime prevalence </a:t>
            </a:r>
            <a:r>
              <a:rPr lang="en-GB" altLang="en-US" sz="1400" smtClean="0"/>
              <a:t>Crime Survey England and Wales 11/12</a:t>
            </a:r>
            <a:endParaRPr lang="en-GB" altLang="en-US" sz="3200" smtClean="0"/>
          </a:p>
        </p:txBody>
      </p:sp>
      <p:sp>
        <p:nvSpPr>
          <p:cNvPr id="13315" name="TextBox 7"/>
          <p:cNvSpPr txBox="1">
            <a:spLocks noChangeArrowheads="1"/>
          </p:cNvSpPr>
          <p:nvPr/>
        </p:nvSpPr>
        <p:spPr bwMode="auto">
          <a:xfrm>
            <a:off x="3165475" y="3981450"/>
            <a:ext cx="4032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0"/>
              </a:spcBef>
              <a:spcAft>
                <a:spcPct val="0"/>
              </a:spcAft>
            </a:pPr>
            <a:r>
              <a:rPr lang="en-GB" altLang="en-US" sz="1100" smtClean="0">
                <a:solidFill>
                  <a:srgbClr val="000000"/>
                </a:solidFill>
              </a:rPr>
              <a:t>9</a:t>
            </a:r>
          </a:p>
        </p:txBody>
      </p:sp>
      <p:sp>
        <p:nvSpPr>
          <p:cNvPr id="13316" name="TextBox 8"/>
          <p:cNvSpPr txBox="1">
            <a:spLocks noChangeArrowheads="1"/>
          </p:cNvSpPr>
          <p:nvPr/>
        </p:nvSpPr>
        <p:spPr bwMode="auto">
          <a:xfrm>
            <a:off x="2951163" y="4108450"/>
            <a:ext cx="4048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0"/>
              </a:spcBef>
              <a:spcAft>
                <a:spcPct val="0"/>
              </a:spcAft>
            </a:pPr>
            <a:r>
              <a:rPr lang="en-GB" altLang="en-US" sz="1100" smtClean="0">
                <a:solidFill>
                  <a:srgbClr val="000000"/>
                </a:solidFill>
              </a:rPr>
              <a:t>7</a:t>
            </a:r>
          </a:p>
        </p:txBody>
      </p:sp>
      <p:pic>
        <p:nvPicPr>
          <p:cNvPr id="13317" name="Content Placeholder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01688" y="963613"/>
            <a:ext cx="7588250" cy="5200650"/>
          </a:xfrm>
        </p:spPr>
      </p:pic>
      <p:sp>
        <p:nvSpPr>
          <p:cNvPr id="13318" name="TextBox 12"/>
          <p:cNvSpPr txBox="1">
            <a:spLocks noChangeArrowheads="1"/>
          </p:cNvSpPr>
          <p:nvPr/>
        </p:nvSpPr>
        <p:spPr bwMode="auto">
          <a:xfrm>
            <a:off x="1781175" y="2955925"/>
            <a:ext cx="334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0"/>
              </a:spcBef>
              <a:spcAft>
                <a:spcPct val="0"/>
              </a:spcAft>
            </a:pPr>
            <a:r>
              <a:rPr lang="en-GB" altLang="en-US" sz="1000" smtClean="0">
                <a:solidFill>
                  <a:srgbClr val="000000"/>
                </a:solidFill>
              </a:rPr>
              <a:t>24</a:t>
            </a:r>
          </a:p>
        </p:txBody>
      </p:sp>
      <p:sp>
        <p:nvSpPr>
          <p:cNvPr id="13319" name="TextBox 13"/>
          <p:cNvSpPr txBox="1">
            <a:spLocks noChangeArrowheads="1"/>
          </p:cNvSpPr>
          <p:nvPr/>
        </p:nvSpPr>
        <p:spPr bwMode="auto">
          <a:xfrm>
            <a:off x="1498600" y="3948113"/>
            <a:ext cx="3349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0"/>
              </a:spcBef>
              <a:spcAft>
                <a:spcPct val="0"/>
              </a:spcAft>
            </a:pPr>
            <a:r>
              <a:rPr lang="en-GB" altLang="en-US" sz="1000" smtClean="0">
                <a:solidFill>
                  <a:srgbClr val="FFFFFF"/>
                </a:solidFill>
              </a:rPr>
              <a:t>13</a:t>
            </a:r>
          </a:p>
        </p:txBody>
      </p:sp>
      <p:sp>
        <p:nvSpPr>
          <p:cNvPr id="13320" name="TextBox 14"/>
          <p:cNvSpPr txBox="1">
            <a:spLocks noChangeArrowheads="1"/>
          </p:cNvSpPr>
          <p:nvPr/>
        </p:nvSpPr>
        <p:spPr bwMode="auto">
          <a:xfrm>
            <a:off x="7138988" y="3565525"/>
            <a:ext cx="3349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0"/>
              </a:spcBef>
              <a:spcAft>
                <a:spcPct val="0"/>
              </a:spcAft>
            </a:pPr>
            <a:r>
              <a:rPr lang="en-GB" altLang="en-US" sz="1000" smtClean="0">
                <a:solidFill>
                  <a:srgbClr val="FFFFFF"/>
                </a:solidFill>
              </a:rPr>
              <a:t>18</a:t>
            </a:r>
          </a:p>
        </p:txBody>
      </p:sp>
      <p:sp>
        <p:nvSpPr>
          <p:cNvPr id="13321" name="TextBox 15"/>
          <p:cNvSpPr txBox="1">
            <a:spLocks noChangeArrowheads="1"/>
          </p:cNvSpPr>
          <p:nvPr/>
        </p:nvSpPr>
        <p:spPr bwMode="auto">
          <a:xfrm>
            <a:off x="7369175" y="2603500"/>
            <a:ext cx="334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0"/>
              </a:spcBef>
              <a:spcAft>
                <a:spcPct val="0"/>
              </a:spcAft>
            </a:pPr>
            <a:r>
              <a:rPr lang="en-GB" altLang="en-US" sz="1000" smtClean="0">
                <a:solidFill>
                  <a:srgbClr val="000000"/>
                </a:solidFill>
              </a:rPr>
              <a:t>31</a:t>
            </a:r>
          </a:p>
        </p:txBody>
      </p:sp>
      <p:sp>
        <p:nvSpPr>
          <p:cNvPr id="10" name="Oval 9"/>
          <p:cNvSpPr/>
          <p:nvPr/>
        </p:nvSpPr>
        <p:spPr>
          <a:xfrm>
            <a:off x="1679575" y="1738313"/>
            <a:ext cx="568325" cy="3552825"/>
          </a:xfrm>
          <a:prstGeom prst="ellipse">
            <a:avLst/>
          </a:prstGeom>
          <a:noFill/>
          <a:ln>
            <a:solidFill>
              <a:srgbClr val="B01C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FFFFFF"/>
              </a:solidFill>
            </a:endParaRPr>
          </a:p>
        </p:txBody>
      </p:sp>
      <p:sp>
        <p:nvSpPr>
          <p:cNvPr id="11" name="Rectangle 10"/>
          <p:cNvSpPr/>
          <p:nvPr/>
        </p:nvSpPr>
        <p:spPr>
          <a:xfrm rot="1826926">
            <a:off x="-348571" y="2286000"/>
            <a:ext cx="9492572" cy="175432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GB" sz="5400" b="1" dirty="0">
                <a:ln w="11430"/>
                <a:solidFill>
                  <a:srgbClr val="FF0000"/>
                </a:solidFill>
                <a:effectLst>
                  <a:outerShdw blurRad="50800" dist="39000" dir="5460000" algn="tl">
                    <a:srgbClr val="000000">
                      <a:alpha val="38000"/>
                    </a:srgbClr>
                  </a:outerShdw>
                </a:effectLst>
              </a:rPr>
              <a:t>may be higher in clinical populations</a:t>
            </a:r>
            <a:endParaRPr lang="en-US" sz="5400" b="1" dirty="0">
              <a:ln w="11430"/>
              <a:solidFill>
                <a:srgbClr val="FF0000"/>
              </a:solidFill>
              <a:effectLst>
                <a:outerShdw blurRad="50800" dist="39000" dir="5460000" algn="tl">
                  <a:srgbClr val="000000">
                    <a:alpha val="38000"/>
                  </a:srgbClr>
                </a:outerShdw>
              </a:effectLst>
            </a:endParaRPr>
          </a:p>
        </p:txBody>
      </p:sp>
      <p:sp>
        <p:nvSpPr>
          <p:cNvPr id="12" name="Oval 11"/>
          <p:cNvSpPr/>
          <p:nvPr/>
        </p:nvSpPr>
        <p:spPr>
          <a:xfrm>
            <a:off x="7138988" y="1163638"/>
            <a:ext cx="679450" cy="3956050"/>
          </a:xfrm>
          <a:prstGeom prst="ellipse">
            <a:avLst/>
          </a:prstGeom>
          <a:noFill/>
          <a:ln>
            <a:solidFill>
              <a:srgbClr val="B01C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FFFFFF"/>
              </a:solidFill>
            </a:endParaRPr>
          </a:p>
        </p:txBody>
      </p:sp>
    </p:spTree>
    <p:extLst>
      <p:ext uri="{BB962C8B-B14F-4D97-AF65-F5344CB8AC3E}">
        <p14:creationId xmlns:p14="http://schemas.microsoft.com/office/powerpoint/2010/main" val="2192212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p:nvPr>
        </p:nvSpPr>
        <p:spPr>
          <a:xfrm>
            <a:off x="271463" y="666750"/>
            <a:ext cx="8686800" cy="1143000"/>
          </a:xfrm>
        </p:spPr>
        <p:txBody>
          <a:bodyPr/>
          <a:lstStyle/>
          <a:p>
            <a:r>
              <a:rPr lang="en-GB" altLang="en-US" smtClean="0"/>
              <a:t>past-year prevalence of partner violence in different health care settings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69950" y="2430463"/>
            <a:ext cx="7491413" cy="3930650"/>
          </a:xfr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4105275"/>
            <a:ext cx="3841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782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82563" y="274638"/>
            <a:ext cx="8504237" cy="1143000"/>
          </a:xfrm>
        </p:spPr>
        <p:txBody>
          <a:bodyPr/>
          <a:lstStyle/>
          <a:p>
            <a:r>
              <a:rPr lang="en-US" altLang="en-US" sz="4000" smtClean="0"/>
              <a:t>type and extent of abuse in general practice populations </a:t>
            </a:r>
            <a:r>
              <a:rPr lang="en-US" altLang="en-US" sz="1600" smtClean="0"/>
              <a:t>(Hegarty et al, 2009)</a:t>
            </a:r>
            <a:endParaRPr lang="en-US" altLang="en-US" sz="3600" smtClean="0"/>
          </a:p>
        </p:txBody>
      </p:sp>
      <p:sp>
        <p:nvSpPr>
          <p:cNvPr id="16387" name="Rectangle 3"/>
          <p:cNvSpPr>
            <a:spLocks noGrp="1" noChangeArrowheads="1"/>
          </p:cNvSpPr>
          <p:nvPr>
            <p:ph idx="1"/>
          </p:nvPr>
        </p:nvSpPr>
        <p:spPr/>
        <p:txBody>
          <a:bodyPr/>
          <a:lstStyle/>
          <a:p>
            <a:pPr>
              <a:buFontTx/>
              <a:buNone/>
            </a:pPr>
            <a:endParaRPr lang="en-GB" altLang="en-US" smtClean="0">
              <a:solidFill>
                <a:srgbClr val="0000FF"/>
              </a:solidFill>
            </a:endParaRPr>
          </a:p>
          <a:p>
            <a:pPr>
              <a:buFontTx/>
              <a:buNone/>
            </a:pPr>
            <a:endParaRPr lang="en-US" altLang="en-US" smtClean="0"/>
          </a:p>
        </p:txBody>
      </p:sp>
      <p:graphicFrame>
        <p:nvGraphicFramePr>
          <p:cNvPr id="16388" name="Chart 3"/>
          <p:cNvGraphicFramePr>
            <a:graphicFrameLocks/>
          </p:cNvGraphicFramePr>
          <p:nvPr/>
        </p:nvGraphicFramePr>
        <p:xfrm>
          <a:off x="1473200" y="1346200"/>
          <a:ext cx="6197600" cy="4165600"/>
        </p:xfrm>
        <a:graphic>
          <a:graphicData uri="http://schemas.openxmlformats.org/presentationml/2006/ole">
            <mc:AlternateContent xmlns:mc="http://schemas.openxmlformats.org/markup-compatibility/2006">
              <mc:Choice xmlns:v="urn:schemas-microsoft-com:vml" Requires="v">
                <p:oleObj spid="_x0000_s3074" r:id="rId4" imgW="6194073" imgH="4163929" progId="Excel.Chart.8">
                  <p:embed/>
                </p:oleObj>
              </mc:Choice>
              <mc:Fallback>
                <p:oleObj r:id="rId4" imgW="6194073" imgH="4163929"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3200" y="1346200"/>
                        <a:ext cx="61976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5579373"/>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03200"/>
            <a:ext cx="8229600" cy="1143000"/>
          </a:xfrm>
        </p:spPr>
        <p:txBody>
          <a:bodyPr/>
          <a:lstStyle/>
          <a:p>
            <a:pPr eaLnBrk="1" hangingPunct="1"/>
            <a:r>
              <a:rPr lang="en-GB" altLang="en-US" sz="4000" smtClean="0"/>
              <a:t>health impact </a:t>
            </a:r>
            <a:r>
              <a:rPr lang="en-GB" altLang="en-US" sz="1600" smtClean="0"/>
              <a:t>(WHO 2005)</a:t>
            </a:r>
            <a:r>
              <a:rPr lang="en-GB" altLang="en-US" sz="4000" smtClean="0"/>
              <a:t/>
            </a:r>
            <a:br>
              <a:rPr lang="en-GB" altLang="en-US" sz="4000" smtClean="0"/>
            </a:br>
            <a:endParaRPr lang="en-US" altLang="en-US" sz="4000" smtClean="0"/>
          </a:p>
        </p:txBody>
      </p:sp>
      <p:pic>
        <p:nvPicPr>
          <p:cNvPr id="1843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960438"/>
            <a:ext cx="9144000" cy="5019675"/>
          </a:xfrm>
        </p:spPr>
      </p:pic>
      <p:sp>
        <p:nvSpPr>
          <p:cNvPr id="4" name="Oval 5"/>
          <p:cNvSpPr>
            <a:spLocks noChangeArrowheads="1"/>
          </p:cNvSpPr>
          <p:nvPr/>
        </p:nvSpPr>
        <p:spPr bwMode="auto">
          <a:xfrm rot="5400000">
            <a:off x="4641851" y="3278187"/>
            <a:ext cx="4438650" cy="619125"/>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3381559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z="4000" smtClean="0"/>
              <a:t>mental health consequences </a:t>
            </a:r>
            <a:br>
              <a:rPr lang="en-US" altLang="en-US" sz="4000" smtClean="0"/>
            </a:br>
            <a:r>
              <a:rPr lang="en-US" altLang="en-US" sz="1600" smtClean="0"/>
              <a:t>(Howard 2013, </a:t>
            </a:r>
            <a:r>
              <a:rPr lang="en-US" altLang="en-US" sz="1600" i="1" smtClean="0"/>
              <a:t>Golding 1999</a:t>
            </a:r>
            <a:r>
              <a:rPr lang="en-US" altLang="en-US" sz="1600" smtClean="0"/>
              <a:t>)</a:t>
            </a:r>
            <a:endParaRPr lang="en-GB" altLang="en-US" smtClean="0"/>
          </a:p>
        </p:txBody>
      </p:sp>
      <p:graphicFrame>
        <p:nvGraphicFramePr>
          <p:cNvPr id="4" name="Content Placeholder 3"/>
          <p:cNvGraphicFramePr>
            <a:graphicFrameLocks noGrp="1"/>
          </p:cNvGraphicFramePr>
          <p:nvPr>
            <p:ph idx="1"/>
          </p:nvPr>
        </p:nvGraphicFramePr>
        <p:xfrm>
          <a:off x="609600" y="1600200"/>
          <a:ext cx="8067675" cy="2590800"/>
        </p:xfrm>
        <a:graphic>
          <a:graphicData uri="http://schemas.openxmlformats.org/drawingml/2006/table">
            <a:tbl>
              <a:tblPr firstRow="1" bandRow="1">
                <a:tableStyleId>{5C22544A-7EE6-4342-B048-85BDC9FD1C3A}</a:tableStyleId>
              </a:tblPr>
              <a:tblGrid>
                <a:gridCol w="3980053"/>
                <a:gridCol w="4087622"/>
              </a:tblGrid>
              <a:tr h="461682">
                <a:tc>
                  <a:txBody>
                    <a:bodyPr/>
                    <a:lstStyle/>
                    <a:p>
                      <a:endParaRPr lang="en-GB" dirty="0"/>
                    </a:p>
                  </a:txBody>
                  <a:tcPr marL="91434" marR="91434"/>
                </a:tc>
                <a:tc>
                  <a:txBody>
                    <a:bodyPr/>
                    <a:lstStyle/>
                    <a:p>
                      <a:pPr algn="l"/>
                      <a:r>
                        <a:rPr lang="en-GB" sz="2800" dirty="0" smtClean="0">
                          <a:solidFill>
                            <a:srgbClr val="3333CC"/>
                          </a:solidFill>
                        </a:rPr>
                        <a:t>OR (95% CI)</a:t>
                      </a:r>
                      <a:endParaRPr lang="en-GB" sz="2800" dirty="0">
                        <a:solidFill>
                          <a:srgbClr val="3333CC"/>
                        </a:solidFill>
                      </a:endParaRPr>
                    </a:p>
                  </a:txBody>
                  <a:tcPr marL="91434" marR="91434"/>
                </a:tc>
              </a:tr>
              <a:tr h="461682">
                <a:tc>
                  <a:txBody>
                    <a:bodyPr/>
                    <a:lstStyle/>
                    <a:p>
                      <a:r>
                        <a:rPr lang="en-GB" sz="2800" b="1" dirty="0" smtClean="0">
                          <a:solidFill>
                            <a:srgbClr val="3333CC"/>
                          </a:solidFill>
                        </a:rPr>
                        <a:t>depression</a:t>
                      </a:r>
                      <a:r>
                        <a:rPr lang="en-GB" sz="2800" b="1" baseline="0" dirty="0" smtClean="0">
                          <a:solidFill>
                            <a:srgbClr val="3333CC"/>
                          </a:solidFill>
                        </a:rPr>
                        <a:t> </a:t>
                      </a:r>
                    </a:p>
                  </a:txBody>
                  <a:tcPr marL="91434" marR="91434"/>
                </a:tc>
                <a:tc>
                  <a:txBody>
                    <a:bodyPr/>
                    <a:lstStyle/>
                    <a:p>
                      <a:pPr algn="l"/>
                      <a:r>
                        <a:rPr lang="en-US" sz="2800" b="1" dirty="0" smtClean="0">
                          <a:solidFill>
                            <a:srgbClr val="3333CC"/>
                          </a:solidFill>
                        </a:rPr>
                        <a:t>2.8</a:t>
                      </a:r>
                      <a:r>
                        <a:rPr lang="en-US" sz="2400" baseline="0" dirty="0" smtClean="0">
                          <a:solidFill>
                            <a:srgbClr val="3333CC"/>
                          </a:solidFill>
                        </a:rPr>
                        <a:t> </a:t>
                      </a:r>
                      <a:r>
                        <a:rPr lang="en-US" sz="1800" dirty="0" smtClean="0">
                          <a:solidFill>
                            <a:srgbClr val="3333CC"/>
                          </a:solidFill>
                        </a:rPr>
                        <a:t>(2.0 to 3.9)</a:t>
                      </a:r>
                      <a:endParaRPr lang="en-GB" dirty="0"/>
                    </a:p>
                  </a:txBody>
                  <a:tcPr marL="91434" marR="91434"/>
                </a:tc>
              </a:tr>
              <a:tr h="461682">
                <a:tc>
                  <a:txBody>
                    <a:bodyPr/>
                    <a:lstStyle/>
                    <a:p>
                      <a:r>
                        <a:rPr lang="en-GB" sz="2800" b="1" dirty="0" smtClean="0">
                          <a:solidFill>
                            <a:srgbClr val="3333CC"/>
                          </a:solidFill>
                        </a:rPr>
                        <a:t>PTSD</a:t>
                      </a:r>
                    </a:p>
                  </a:txBody>
                  <a:tcPr marL="91434" marR="91434"/>
                </a:tc>
                <a:tc>
                  <a:txBody>
                    <a:bodyPr/>
                    <a:lstStyle/>
                    <a:p>
                      <a:pPr algn="l"/>
                      <a:r>
                        <a:rPr lang="en-US" sz="2800" b="1" dirty="0" smtClean="0">
                          <a:solidFill>
                            <a:srgbClr val="3333CC"/>
                          </a:solidFill>
                        </a:rPr>
                        <a:t>7.3</a:t>
                      </a:r>
                      <a:r>
                        <a:rPr lang="en-US" sz="2800" baseline="0" dirty="0" smtClean="0">
                          <a:solidFill>
                            <a:srgbClr val="3333CC"/>
                          </a:solidFill>
                        </a:rPr>
                        <a:t> </a:t>
                      </a:r>
                      <a:r>
                        <a:rPr lang="en-US" sz="1800" dirty="0" smtClean="0">
                          <a:solidFill>
                            <a:srgbClr val="3333CC"/>
                          </a:solidFill>
                        </a:rPr>
                        <a:t>(4.5 to 12.0)</a:t>
                      </a:r>
                      <a:endParaRPr lang="en-GB" dirty="0"/>
                    </a:p>
                  </a:txBody>
                  <a:tcPr marL="91434" marR="91434"/>
                </a:tc>
              </a:tr>
              <a:tr h="461682">
                <a:tc>
                  <a:txBody>
                    <a:bodyPr/>
                    <a:lstStyle/>
                    <a:p>
                      <a:r>
                        <a:rPr lang="en-GB" sz="2800" b="1" i="1" dirty="0" smtClean="0">
                          <a:solidFill>
                            <a:srgbClr val="3333CC"/>
                          </a:solidFill>
                        </a:rPr>
                        <a:t>alcohol abuse</a:t>
                      </a:r>
                    </a:p>
                  </a:txBody>
                  <a:tcPr marL="91434" marR="91434"/>
                </a:tc>
                <a:tc>
                  <a:txBody>
                    <a:bodyPr/>
                    <a:lstStyle/>
                    <a:p>
                      <a:pPr algn="l"/>
                      <a:r>
                        <a:rPr lang="en-US" sz="2800" b="1" i="1" dirty="0" smtClean="0">
                          <a:solidFill>
                            <a:srgbClr val="3333CC"/>
                          </a:solidFill>
                        </a:rPr>
                        <a:t>5.6</a:t>
                      </a:r>
                      <a:r>
                        <a:rPr lang="en-US" sz="2400" i="1" baseline="0" dirty="0" smtClean="0">
                          <a:solidFill>
                            <a:srgbClr val="3333CC"/>
                          </a:solidFill>
                        </a:rPr>
                        <a:t> </a:t>
                      </a:r>
                      <a:r>
                        <a:rPr lang="en-US" sz="1800" i="1" dirty="0" smtClean="0">
                          <a:solidFill>
                            <a:srgbClr val="3333CC"/>
                          </a:solidFill>
                        </a:rPr>
                        <a:t>(3 to 9)</a:t>
                      </a:r>
                      <a:endParaRPr lang="en-GB" i="1" dirty="0"/>
                    </a:p>
                  </a:txBody>
                  <a:tcPr marL="91434" marR="91434"/>
                </a:tc>
              </a:tr>
              <a:tr h="461682">
                <a:tc>
                  <a:txBody>
                    <a:bodyPr/>
                    <a:lstStyle/>
                    <a:p>
                      <a:r>
                        <a:rPr lang="en-GB" sz="2800" b="1" i="1" dirty="0" smtClean="0">
                          <a:solidFill>
                            <a:srgbClr val="3333CC"/>
                          </a:solidFill>
                        </a:rPr>
                        <a:t>suicidal thoughts</a:t>
                      </a:r>
                    </a:p>
                  </a:txBody>
                  <a:tcPr marL="91434" marR="91434"/>
                </a:tc>
                <a:tc>
                  <a:txBody>
                    <a:bodyPr/>
                    <a:lstStyle/>
                    <a:p>
                      <a:pPr algn="l"/>
                      <a:r>
                        <a:rPr lang="en-US" sz="2800" b="1" i="1" dirty="0" smtClean="0">
                          <a:solidFill>
                            <a:srgbClr val="3333CC"/>
                          </a:solidFill>
                        </a:rPr>
                        <a:t>3.6</a:t>
                      </a:r>
                      <a:r>
                        <a:rPr lang="en-US" sz="2400" i="1" baseline="0" dirty="0" smtClean="0">
                          <a:solidFill>
                            <a:srgbClr val="3333CC"/>
                          </a:solidFill>
                        </a:rPr>
                        <a:t> </a:t>
                      </a:r>
                      <a:r>
                        <a:rPr lang="en-US" sz="1800" i="1" dirty="0" smtClean="0">
                          <a:solidFill>
                            <a:srgbClr val="3333CC"/>
                          </a:solidFill>
                        </a:rPr>
                        <a:t>(2.7 to 4.6)</a:t>
                      </a:r>
                      <a:endParaRPr lang="en-GB" i="1" dirty="0"/>
                    </a:p>
                  </a:txBody>
                  <a:tcPr marL="91434" marR="91434"/>
                </a:tc>
              </a:tr>
            </a:tbl>
          </a:graphicData>
        </a:graphic>
      </p:graphicFrame>
    </p:spTree>
    <p:extLst>
      <p:ext uri="{BB962C8B-B14F-4D97-AF65-F5344CB8AC3E}">
        <p14:creationId xmlns:p14="http://schemas.microsoft.com/office/powerpoint/2010/main" val="23323949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6138" y="1085850"/>
            <a:ext cx="437832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p:cNvSpPr>
            <a:spLocks noGrp="1" noChangeArrowheads="1"/>
          </p:cNvSpPr>
          <p:nvPr>
            <p:ph type="title"/>
          </p:nvPr>
        </p:nvSpPr>
        <p:spPr>
          <a:xfrm>
            <a:off x="225425" y="274638"/>
            <a:ext cx="9228138" cy="1143000"/>
          </a:xfrm>
        </p:spPr>
        <p:txBody>
          <a:bodyPr/>
          <a:lstStyle/>
          <a:p>
            <a:r>
              <a:rPr lang="en-GB" altLang="en-US" sz="3200" smtClean="0"/>
              <a:t>What do DVA survivors want from GPs? </a:t>
            </a:r>
            <a:endParaRPr lang="en-US" altLang="en-US" sz="3200" smtClean="0"/>
          </a:p>
        </p:txBody>
      </p:sp>
      <p:sp>
        <p:nvSpPr>
          <p:cNvPr id="257027" name="Rectangle 3"/>
          <p:cNvSpPr>
            <a:spLocks noGrp="1" noChangeArrowheads="1"/>
          </p:cNvSpPr>
          <p:nvPr>
            <p:ph type="body" idx="1"/>
          </p:nvPr>
        </p:nvSpPr>
        <p:spPr>
          <a:xfrm rot="2577773">
            <a:off x="73025" y="3471863"/>
            <a:ext cx="7312025" cy="5407025"/>
          </a:xfrm>
        </p:spPr>
        <p:txBody>
          <a:bodyPr/>
          <a:lstStyle/>
          <a:p>
            <a:pPr>
              <a:lnSpc>
                <a:spcPct val="80000"/>
              </a:lnSpc>
              <a:buClr>
                <a:srgbClr val="B01C2E"/>
              </a:buClr>
              <a:buFont typeface="Wingdings" pitchFamily="2" charset="2"/>
              <a:buNone/>
            </a:pPr>
            <a:r>
              <a:rPr lang="en-GB" altLang="en-US" sz="2800" b="1" i="1" smtClean="0">
                <a:solidFill>
                  <a:schemeClr val="accent2"/>
                </a:solidFill>
              </a:rPr>
              <a:t>To be asked about current and past</a:t>
            </a:r>
          </a:p>
          <a:p>
            <a:pPr>
              <a:lnSpc>
                <a:spcPct val="80000"/>
              </a:lnSpc>
              <a:buClr>
                <a:srgbClr val="B01C2E"/>
              </a:buClr>
              <a:buFont typeface="Wingdings" pitchFamily="2" charset="2"/>
              <a:buNone/>
            </a:pPr>
            <a:r>
              <a:rPr lang="en-GB" altLang="en-US" sz="2800" b="1" i="1" smtClean="0">
                <a:solidFill>
                  <a:schemeClr val="accent2"/>
                </a:solidFill>
              </a:rPr>
              <a:t>abuse and for the disclosure to be kept confidential, </a:t>
            </a:r>
            <a:r>
              <a:rPr lang="en-GB" altLang="en-US" sz="2400" b="1" smtClean="0">
                <a:solidFill>
                  <a:schemeClr val="accent2"/>
                </a:solidFill>
              </a:rPr>
              <a:t>								</a:t>
            </a:r>
            <a:endParaRPr lang="en-US" altLang="en-US" sz="2400" b="1" smtClean="0">
              <a:solidFill>
                <a:schemeClr val="accent2"/>
              </a:solidFill>
            </a:endParaRPr>
          </a:p>
        </p:txBody>
      </p:sp>
    </p:spTree>
    <p:extLst>
      <p:ext uri="{BB962C8B-B14F-4D97-AF65-F5344CB8AC3E}">
        <p14:creationId xmlns:p14="http://schemas.microsoft.com/office/powerpoint/2010/main" val="42663709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702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70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2015/16 GMS Contract commitments</a:t>
            </a:r>
            <a:endParaRPr lang="en-GB" dirty="0"/>
          </a:p>
        </p:txBody>
      </p:sp>
      <p:sp>
        <p:nvSpPr>
          <p:cNvPr id="3" name="Slide Number Placeholder 2"/>
          <p:cNvSpPr>
            <a:spLocks noGrp="1"/>
          </p:cNvSpPr>
          <p:nvPr>
            <p:ph type="sldNum" sz="quarter" idx="10"/>
          </p:nvPr>
        </p:nvSpPr>
        <p:spPr/>
        <p:txBody>
          <a:bodyPr/>
          <a:lstStyle/>
          <a:p>
            <a:fld id="{902D5018-2030-2046-84FC-87E41EA86E42}" type="slidenum">
              <a:rPr lang="en-US" smtClean="0"/>
              <a:pPr/>
              <a:t>8</a:t>
            </a:fld>
            <a:endParaRPr lang="en-US" dirty="0"/>
          </a:p>
        </p:txBody>
      </p:sp>
      <p:pic>
        <p:nvPicPr>
          <p:cNvPr id="5" name="Content Placeholder 3"/>
          <p:cNvPicPr>
            <a:picLocks noGrp="1"/>
          </p:cNvPicPr>
          <p:nvPr>
            <p:ph idx="1"/>
          </p:nvPr>
        </p:nvPicPr>
        <p:blipFill>
          <a:blip r:embed="rId2"/>
          <a:stretch>
            <a:fillRect/>
          </a:stretch>
        </p:blipFill>
        <p:spPr>
          <a:xfrm>
            <a:off x="586410" y="1401417"/>
            <a:ext cx="6977268" cy="4393096"/>
          </a:xfrm>
          <a:prstGeom prst="rect">
            <a:avLst/>
          </a:prstGeom>
        </p:spPr>
      </p:pic>
      <p:cxnSp>
        <p:nvCxnSpPr>
          <p:cNvPr id="9" name="Straight Connector 8"/>
          <p:cNvCxnSpPr/>
          <p:nvPr/>
        </p:nvCxnSpPr>
        <p:spPr>
          <a:xfrm>
            <a:off x="3985591" y="2216426"/>
            <a:ext cx="31705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35496" y="2504660"/>
            <a:ext cx="566530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53174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lIns="92075" tIns="46038" rIns="92075" bIns="46038" anchor="b"/>
          <a:lstStyle/>
          <a:p>
            <a:endParaRPr lang="en-US" altLang="en-US" smtClean="0"/>
          </a:p>
        </p:txBody>
      </p:sp>
      <p:grpSp>
        <p:nvGrpSpPr>
          <p:cNvPr id="23555" name="Group 3"/>
          <p:cNvGrpSpPr>
            <a:grpSpLocks/>
          </p:cNvGrpSpPr>
          <p:nvPr/>
        </p:nvGrpSpPr>
        <p:grpSpPr bwMode="auto">
          <a:xfrm>
            <a:off x="0" y="19050"/>
            <a:ext cx="9177338" cy="6896100"/>
            <a:chOff x="0" y="0"/>
            <a:chExt cx="6504" cy="4344"/>
          </a:xfrm>
        </p:grpSpPr>
        <p:pic>
          <p:nvPicPr>
            <p:cNvPr id="23557"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504" cy="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5"/>
            <p:cNvSpPr>
              <a:spLocks noChangeArrowheads="1"/>
            </p:cNvSpPr>
            <p:nvPr/>
          </p:nvSpPr>
          <p:spPr bwMode="auto">
            <a:xfrm>
              <a:off x="58" y="29"/>
              <a:ext cx="6364" cy="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fontAlgn="base" hangingPunct="0">
                <a:spcBef>
                  <a:spcPct val="20000"/>
                </a:spcBef>
                <a:spcAft>
                  <a:spcPct val="0"/>
                </a:spcAft>
                <a:buClr>
                  <a:srgbClr val="000000"/>
                </a:buClr>
                <a:buSzPct val="75000"/>
                <a:buFont typeface="Wingdings" pitchFamily="2" charset="2"/>
                <a:buChar char="l"/>
              </a:pPr>
              <a:endParaRPr lang="en-US" altLang="en-US" smtClean="0">
                <a:solidFill>
                  <a:srgbClr val="000000"/>
                </a:solidFill>
              </a:endParaRPr>
            </a:p>
          </p:txBody>
        </p:sp>
      </p:grpSp>
      <p:sp>
        <p:nvSpPr>
          <p:cNvPr id="6" name="Oval 5"/>
          <p:cNvSpPr>
            <a:spLocks noChangeArrowheads="1"/>
          </p:cNvSpPr>
          <p:nvPr/>
        </p:nvSpPr>
        <p:spPr bwMode="auto">
          <a:xfrm rot="5400000">
            <a:off x="5638006" y="2705894"/>
            <a:ext cx="727075" cy="69357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23812051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457200"/>
            <a:ext cx="8229600" cy="1143000"/>
          </a:xfrm>
        </p:spPr>
        <p:txBody>
          <a:bodyPr/>
          <a:lstStyle/>
          <a:p>
            <a:r>
              <a:rPr lang="en-GB" smtClean="0"/>
              <a:t>potential harms beyond DVA</a:t>
            </a:r>
          </a:p>
        </p:txBody>
      </p:sp>
      <p:sp>
        <p:nvSpPr>
          <p:cNvPr id="3" name="Content Placeholder 2"/>
          <p:cNvSpPr>
            <a:spLocks noGrp="1"/>
          </p:cNvSpPr>
          <p:nvPr>
            <p:ph idx="1"/>
          </p:nvPr>
        </p:nvSpPr>
        <p:spPr/>
        <p:txBody>
          <a:bodyPr/>
          <a:lstStyle/>
          <a:p>
            <a:pPr>
              <a:buClr>
                <a:srgbClr val="B01C2E"/>
              </a:buClr>
              <a:buFont typeface="Wingdings" pitchFamily="2" charset="2"/>
              <a:buChar char="v"/>
            </a:pPr>
            <a:r>
              <a:rPr lang="en-GB" smtClean="0">
                <a:solidFill>
                  <a:srgbClr val="000066"/>
                </a:solidFill>
              </a:rPr>
              <a:t>coercion of teenagers to allow parental access</a:t>
            </a:r>
          </a:p>
          <a:p>
            <a:pPr>
              <a:buClr>
                <a:srgbClr val="B01C2E"/>
              </a:buClr>
              <a:buFont typeface="Wingdings" pitchFamily="2" charset="2"/>
              <a:buChar char="v"/>
            </a:pPr>
            <a:r>
              <a:rPr lang="en-GB" smtClean="0">
                <a:solidFill>
                  <a:srgbClr val="000066"/>
                </a:solidFill>
              </a:rPr>
              <a:t>GP inhibition about recording early suspicions of abuse</a:t>
            </a:r>
          </a:p>
          <a:p>
            <a:pPr>
              <a:buClr>
                <a:srgbClr val="B01C2E"/>
              </a:buClr>
              <a:buFont typeface="Wingdings" pitchFamily="2" charset="2"/>
              <a:buChar char="v"/>
            </a:pPr>
            <a:r>
              <a:rPr lang="en-GB" smtClean="0">
                <a:solidFill>
                  <a:srgbClr val="000066"/>
                </a:solidFill>
              </a:rPr>
              <a:t>unwanted revelation of:</a:t>
            </a:r>
          </a:p>
          <a:p>
            <a:pPr lvl="1">
              <a:buClr>
                <a:srgbClr val="B01C2E"/>
              </a:buClr>
              <a:buFont typeface="Wingdings" pitchFamily="2" charset="2"/>
              <a:buChar char="v"/>
            </a:pPr>
            <a:r>
              <a:rPr lang="en-GB" smtClean="0">
                <a:solidFill>
                  <a:srgbClr val="000066"/>
                </a:solidFill>
              </a:rPr>
              <a:t> current confidential information given by a 3</a:t>
            </a:r>
            <a:r>
              <a:rPr lang="en-GB" baseline="30000" smtClean="0">
                <a:solidFill>
                  <a:srgbClr val="000066"/>
                </a:solidFill>
              </a:rPr>
              <a:t>rd</a:t>
            </a:r>
            <a:r>
              <a:rPr lang="en-GB" smtClean="0">
                <a:solidFill>
                  <a:srgbClr val="000066"/>
                </a:solidFill>
              </a:rPr>
              <a:t> party</a:t>
            </a:r>
          </a:p>
          <a:p>
            <a:pPr lvl="1">
              <a:buClr>
                <a:srgbClr val="B01C2E"/>
              </a:buClr>
              <a:buFont typeface="Wingdings" pitchFamily="2" charset="2"/>
              <a:buChar char="v"/>
            </a:pPr>
            <a:r>
              <a:rPr lang="en-GB" smtClean="0">
                <a:solidFill>
                  <a:srgbClr val="000066"/>
                </a:solidFill>
              </a:rPr>
              <a:t>past history of abuse unknown to the patient</a:t>
            </a:r>
          </a:p>
          <a:p>
            <a:pPr lvl="1">
              <a:buClr>
                <a:srgbClr val="B01C2E"/>
              </a:buClr>
              <a:buFont typeface="Wingdings" pitchFamily="2" charset="2"/>
              <a:buChar char="v"/>
            </a:pPr>
            <a:r>
              <a:rPr lang="en-GB" smtClean="0">
                <a:solidFill>
                  <a:srgbClr val="000066"/>
                </a:solidFill>
              </a:rPr>
              <a:t>past history to a carer who has legitimate access</a:t>
            </a:r>
          </a:p>
        </p:txBody>
      </p:sp>
    </p:spTree>
    <p:extLst>
      <p:ext uri="{BB962C8B-B14F-4D97-AF65-F5344CB8AC3E}">
        <p14:creationId xmlns:p14="http://schemas.microsoft.com/office/powerpoint/2010/main" val="4091876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GB" smtClean="0"/>
              <a:t>mitigating risk of harm?</a:t>
            </a:r>
          </a:p>
        </p:txBody>
      </p:sp>
      <p:sp>
        <p:nvSpPr>
          <p:cNvPr id="3" name="Content Placeholder 2"/>
          <p:cNvSpPr>
            <a:spLocks noGrp="1"/>
          </p:cNvSpPr>
          <p:nvPr>
            <p:ph idx="1"/>
          </p:nvPr>
        </p:nvSpPr>
        <p:spPr>
          <a:xfrm>
            <a:off x="457200" y="1274763"/>
            <a:ext cx="8229600" cy="4598987"/>
          </a:xfrm>
        </p:spPr>
        <p:txBody>
          <a:bodyPr/>
          <a:lstStyle/>
          <a:p>
            <a:pPr marL="0" indent="0">
              <a:buFontTx/>
              <a:buNone/>
              <a:defRPr/>
            </a:pPr>
            <a:r>
              <a:rPr lang="en-US" sz="2800" dirty="0" smtClean="0">
                <a:solidFill>
                  <a:srgbClr val="000066"/>
                </a:solidFill>
              </a:rPr>
              <a:t>RCGP recommends </a:t>
            </a:r>
          </a:p>
          <a:p>
            <a:pPr marL="0" indent="0">
              <a:buFontTx/>
              <a:buNone/>
              <a:defRPr/>
            </a:pPr>
            <a:r>
              <a:rPr lang="en-US" sz="2800" dirty="0" smtClean="0">
                <a:solidFill>
                  <a:srgbClr val="000066"/>
                </a:solidFill>
              </a:rPr>
              <a:t>that patients are:</a:t>
            </a:r>
          </a:p>
          <a:p>
            <a:pPr>
              <a:buClr>
                <a:srgbClr val="B01C2E"/>
              </a:buClr>
              <a:buFont typeface="Wingdings" panose="05000000000000000000" pitchFamily="2" charset="2"/>
              <a:buChar char="v"/>
              <a:defRPr/>
            </a:pPr>
            <a:r>
              <a:rPr lang="en-US" sz="2800" dirty="0" smtClean="0">
                <a:solidFill>
                  <a:srgbClr val="000066"/>
                </a:solidFill>
              </a:rPr>
              <a:t>informed about the dangers of sharing login details when they register for online</a:t>
            </a:r>
          </a:p>
          <a:p>
            <a:pPr>
              <a:buClr>
                <a:srgbClr val="B01C2E"/>
              </a:buClr>
              <a:buFont typeface="Wingdings" panose="05000000000000000000" pitchFamily="2" charset="2"/>
              <a:buChar char="v"/>
              <a:defRPr/>
            </a:pPr>
            <a:r>
              <a:rPr lang="en-US" sz="2800" dirty="0" smtClean="0">
                <a:solidFill>
                  <a:srgbClr val="000066"/>
                </a:solidFill>
              </a:rPr>
              <a:t>signposted to abuse support services, </a:t>
            </a:r>
          </a:p>
          <a:p>
            <a:pPr marL="0" indent="0">
              <a:buFontTx/>
              <a:buNone/>
              <a:defRPr/>
            </a:pPr>
            <a:r>
              <a:rPr lang="en-US" sz="2800" dirty="0" smtClean="0">
                <a:solidFill>
                  <a:srgbClr val="000066"/>
                </a:solidFill>
              </a:rPr>
              <a:t>&amp; </a:t>
            </a:r>
          </a:p>
          <a:p>
            <a:pPr marL="0" indent="0">
              <a:buFontTx/>
              <a:buNone/>
              <a:defRPr/>
            </a:pPr>
            <a:r>
              <a:rPr lang="en-US" sz="2800" dirty="0" smtClean="0">
                <a:solidFill>
                  <a:srgbClr val="000066"/>
                </a:solidFill>
              </a:rPr>
              <a:t>that practices are: </a:t>
            </a:r>
          </a:p>
          <a:p>
            <a:pPr>
              <a:buClr>
                <a:srgbClr val="B01C2E"/>
              </a:buClr>
              <a:buFont typeface="Wingdings" panose="05000000000000000000" pitchFamily="2" charset="2"/>
              <a:buChar char="v"/>
              <a:defRPr/>
            </a:pPr>
            <a:r>
              <a:rPr lang="en-US" sz="2800" dirty="0" smtClean="0">
                <a:solidFill>
                  <a:srgbClr val="000066"/>
                </a:solidFill>
              </a:rPr>
              <a:t>informed about coercion</a:t>
            </a:r>
          </a:p>
          <a:p>
            <a:pPr>
              <a:buClr>
                <a:srgbClr val="B01C2E"/>
              </a:buClr>
              <a:buFont typeface="Wingdings" panose="05000000000000000000" pitchFamily="2" charset="2"/>
              <a:buChar char="v"/>
              <a:defRPr/>
            </a:pPr>
            <a:r>
              <a:rPr lang="en-US" sz="2800" dirty="0" smtClean="0">
                <a:solidFill>
                  <a:srgbClr val="000066"/>
                </a:solidFill>
              </a:rPr>
              <a:t>remain vigilant for it</a:t>
            </a:r>
          </a:p>
          <a:p>
            <a:pPr>
              <a:buClr>
                <a:srgbClr val="B01C2E"/>
              </a:buClr>
              <a:buFont typeface="Wingdings" panose="05000000000000000000" pitchFamily="2" charset="2"/>
              <a:buChar char="v"/>
              <a:defRPr/>
            </a:pPr>
            <a:r>
              <a:rPr lang="en-US" sz="2800" dirty="0" smtClean="0">
                <a:solidFill>
                  <a:srgbClr val="000066"/>
                </a:solidFill>
              </a:rPr>
              <a:t>withdraw online access if coercion is suspected/know</a:t>
            </a:r>
          </a:p>
          <a:p>
            <a:pPr>
              <a:buClr>
                <a:srgbClr val="B01C2E"/>
              </a:buClr>
              <a:buFont typeface="Wingdings" panose="05000000000000000000" pitchFamily="2" charset="2"/>
              <a:buChar char="v"/>
              <a:defRPr/>
            </a:pPr>
            <a:endParaRPr lang="en-US" dirty="0" smtClean="0">
              <a:solidFill>
                <a:srgbClr val="000066"/>
              </a:solidFill>
            </a:endParaRPr>
          </a:p>
          <a:p>
            <a:pPr marL="0" indent="0">
              <a:buFontTx/>
              <a:buNone/>
              <a:defRPr/>
            </a:pPr>
            <a:endParaRPr lang="en-GB" dirty="0">
              <a:solidFill>
                <a:srgbClr val="000066"/>
              </a:solidFill>
            </a:endParaRPr>
          </a:p>
        </p:txBody>
      </p:sp>
    </p:spTree>
    <p:extLst>
      <p:ext uri="{BB962C8B-B14F-4D97-AF65-F5344CB8AC3E}">
        <p14:creationId xmlns:p14="http://schemas.microsoft.com/office/powerpoint/2010/main" val="2254646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ctrTitle"/>
          </p:nvPr>
        </p:nvSpPr>
        <p:spPr bwMode="auto">
          <a:xfrm>
            <a:off x="684213" y="1125538"/>
            <a:ext cx="7772400" cy="1154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200" b="1" smtClean="0">
                <a:solidFill>
                  <a:schemeClr val="accent2"/>
                </a:solidFill>
              </a:rPr>
              <a:t/>
            </a:r>
            <a:br>
              <a:rPr lang="en-GB" altLang="en-US" sz="3200" b="1" smtClean="0">
                <a:solidFill>
                  <a:schemeClr val="accent2"/>
                </a:solidFill>
              </a:rPr>
            </a:br>
            <a:r>
              <a:rPr lang="en-GB" altLang="en-US" sz="3200" b="1" smtClean="0">
                <a:solidFill>
                  <a:schemeClr val="accent2"/>
                </a:solidFill>
              </a:rPr>
              <a:t/>
            </a:r>
            <a:br>
              <a:rPr lang="en-GB" altLang="en-US" sz="3200" b="1" smtClean="0">
                <a:solidFill>
                  <a:schemeClr val="accent2"/>
                </a:solidFill>
              </a:rPr>
            </a:br>
            <a:r>
              <a:rPr lang="en-GB" altLang="en-US" sz="3200" b="1" smtClean="0">
                <a:solidFill>
                  <a:schemeClr val="accent2"/>
                </a:solidFill>
              </a:rPr>
              <a:t/>
            </a:r>
            <a:br>
              <a:rPr lang="en-GB" altLang="en-US" sz="3200" b="1" smtClean="0">
                <a:solidFill>
                  <a:schemeClr val="accent2"/>
                </a:solidFill>
              </a:rPr>
            </a:br>
            <a:r>
              <a:rPr lang="en-GB" altLang="en-US" sz="3200" b="1" smtClean="0">
                <a:solidFill>
                  <a:schemeClr val="accent2"/>
                </a:solidFill>
              </a:rPr>
              <a:t>EL2 - Coercion</a:t>
            </a:r>
          </a:p>
        </p:txBody>
      </p:sp>
      <p:sp>
        <p:nvSpPr>
          <p:cNvPr id="27651" name="Subtitle 2"/>
          <p:cNvSpPr>
            <a:spLocks noGrp="1"/>
          </p:cNvSpPr>
          <p:nvPr>
            <p:ph type="subTitle" idx="1"/>
          </p:nvPr>
        </p:nvSpPr>
        <p:spPr bwMode="auto">
          <a:xfrm>
            <a:off x="1476375" y="1700213"/>
            <a:ext cx="6400800" cy="2881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sz="1600" smtClean="0"/>
          </a:p>
        </p:txBody>
      </p:sp>
      <p:sp>
        <p:nvSpPr>
          <p:cNvPr id="4" name="Subtitle 2"/>
          <p:cNvSpPr txBox="1">
            <a:spLocks/>
          </p:cNvSpPr>
          <p:nvPr/>
        </p:nvSpPr>
        <p:spPr>
          <a:xfrm>
            <a:off x="179388" y="4797425"/>
            <a:ext cx="8569325" cy="1512888"/>
          </a:xfrm>
          <a:prstGeom prst="rect">
            <a:avLst/>
          </a:prstGeom>
        </p:spPr>
        <p:txBody>
          <a:bodyPr/>
          <a:lstStyle/>
          <a:p>
            <a:pPr eaLnBrk="0" fontAlgn="base" hangingPunct="0">
              <a:spcBef>
                <a:spcPct val="20000"/>
              </a:spcBef>
              <a:spcAft>
                <a:spcPct val="0"/>
              </a:spcAft>
              <a:defRPr/>
            </a:pPr>
            <a:endParaRPr lang="en-GB" sz="1400" b="1" kern="0" dirty="0">
              <a:solidFill>
                <a:srgbClr val="000000"/>
              </a:solidFill>
              <a:cs typeface="Arial" panose="020B0604020202020204" pitchFamily="34" charset="0"/>
            </a:endParaRPr>
          </a:p>
        </p:txBody>
      </p:sp>
    </p:spTree>
    <p:extLst>
      <p:ext uri="{BB962C8B-B14F-4D97-AF65-F5344CB8AC3E}">
        <p14:creationId xmlns:p14="http://schemas.microsoft.com/office/powerpoint/2010/main" val="38686809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p:cNvSpPr>
          <p:nvPr/>
        </p:nvSpPr>
        <p:spPr bwMode="auto">
          <a:xfrm>
            <a:off x="250825" y="1630363"/>
            <a:ext cx="6121400" cy="790575"/>
          </a:xfrm>
          <a:prstGeom prst="rect">
            <a:avLst/>
          </a:prstGeom>
          <a:solidFill>
            <a:schemeClr val="bg1">
              <a:lumMod val="95000"/>
            </a:schemeClr>
          </a:solidFill>
          <a:ln w="9525" cap="rnd">
            <a:solidFill>
              <a:srgbClr val="969696"/>
            </a:solidFill>
            <a:prstDash val="sysDot"/>
            <a:miter lim="800000"/>
            <a:headEnd/>
            <a:tailEnd/>
          </a:ln>
        </p:spPr>
        <p:txBody>
          <a:bodyPr/>
          <a:lstStyle/>
          <a:p>
            <a:pPr fontAlgn="base">
              <a:spcBef>
                <a:spcPct val="0"/>
              </a:spcBef>
              <a:spcAft>
                <a:spcPct val="0"/>
              </a:spcAft>
              <a:defRPr/>
            </a:pPr>
            <a:r>
              <a:rPr lang="en-GB" altLang="en-US" sz="1000" dirty="0">
                <a:solidFill>
                  <a:srgbClr val="000000"/>
                </a:solidFill>
                <a:latin typeface="Trebuchet MS" pitchFamily="34" charset="0"/>
                <a:cs typeface="Arial" charset="0"/>
              </a:rPr>
              <a:t>Patient Online: The Road Map (2013) adds the following guidance on coercion:</a:t>
            </a:r>
          </a:p>
          <a:p>
            <a:pPr fontAlgn="base">
              <a:spcBef>
                <a:spcPct val="0"/>
              </a:spcBef>
              <a:spcAft>
                <a:spcPct val="0"/>
              </a:spcAft>
              <a:defRPr/>
            </a:pPr>
            <a:endParaRPr lang="en-GB" altLang="en-US" sz="1000" dirty="0">
              <a:solidFill>
                <a:srgbClr val="000000"/>
              </a:solidFill>
              <a:latin typeface="Trebuchet MS" pitchFamily="34" charset="0"/>
              <a:cs typeface="Arial" charset="0"/>
            </a:endParaRPr>
          </a:p>
          <a:p>
            <a:pPr fontAlgn="base">
              <a:spcBef>
                <a:spcPct val="0"/>
              </a:spcBef>
              <a:spcAft>
                <a:spcPct val="0"/>
              </a:spcAft>
              <a:defRPr/>
            </a:pPr>
            <a:r>
              <a:rPr lang="en-GB" altLang="en-US" sz="1000" i="1" dirty="0">
                <a:solidFill>
                  <a:srgbClr val="0070C0"/>
                </a:solidFill>
                <a:latin typeface="Trebuchet MS" pitchFamily="34" charset="0"/>
                <a:cs typeface="Arial" charset="0"/>
              </a:rPr>
              <a:t>Click on the numbers below to learn about each of these.</a:t>
            </a:r>
            <a:endParaRPr lang="en-GB" altLang="en-US" sz="1000" dirty="0">
              <a:solidFill>
                <a:srgbClr val="000000"/>
              </a:solidFill>
              <a:latin typeface="Trebuchet MS" pitchFamily="34" charset="0"/>
              <a:cs typeface="Arial" charset="0"/>
            </a:endParaRPr>
          </a:p>
        </p:txBody>
      </p:sp>
      <p:sp>
        <p:nvSpPr>
          <p:cNvPr id="28675" name="Title 1"/>
          <p:cNvSpPr txBox="1">
            <a:spLocks/>
          </p:cNvSpPr>
          <p:nvPr/>
        </p:nvSpPr>
        <p:spPr bwMode="auto">
          <a:xfrm>
            <a:off x="250825" y="1125538"/>
            <a:ext cx="8642350" cy="360362"/>
          </a:xfrm>
          <a:prstGeom prst="rect">
            <a:avLst/>
          </a:prstGeom>
          <a:noFill/>
          <a:ln w="9525">
            <a:solidFill>
              <a:srgbClr val="969696"/>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GB" altLang="en-US" sz="1600" smtClean="0">
                <a:solidFill>
                  <a:srgbClr val="1F497D"/>
                </a:solidFill>
                <a:latin typeface="Tahoma" pitchFamily="34" charset="0"/>
                <a:cs typeface="Arial" charset="0"/>
              </a:rPr>
              <a:t>Identifying and Dealing with Coercion</a:t>
            </a:r>
            <a:endParaRPr lang="en-GB" altLang="en-US" b="1" smtClean="0">
              <a:solidFill>
                <a:srgbClr val="000000"/>
              </a:solidFill>
              <a:cs typeface="Arial" charset="0"/>
            </a:endParaRPr>
          </a:p>
        </p:txBody>
      </p:sp>
      <p:sp>
        <p:nvSpPr>
          <p:cNvPr id="28676" name="Rounded Rectangle 5"/>
          <p:cNvSpPr>
            <a:spLocks noChangeArrowheads="1"/>
          </p:cNvSpPr>
          <p:nvPr/>
        </p:nvSpPr>
        <p:spPr bwMode="auto">
          <a:xfrm>
            <a:off x="3238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1</a:t>
            </a:r>
          </a:p>
        </p:txBody>
      </p:sp>
      <p:sp>
        <p:nvSpPr>
          <p:cNvPr id="28677" name="Rounded Rectangle 6"/>
          <p:cNvSpPr>
            <a:spLocks noChangeArrowheads="1"/>
          </p:cNvSpPr>
          <p:nvPr/>
        </p:nvSpPr>
        <p:spPr bwMode="auto">
          <a:xfrm>
            <a:off x="7556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2</a:t>
            </a:r>
          </a:p>
        </p:txBody>
      </p:sp>
      <p:sp>
        <p:nvSpPr>
          <p:cNvPr id="28678" name="Rounded Rectangle 7"/>
          <p:cNvSpPr>
            <a:spLocks noChangeArrowheads="1"/>
          </p:cNvSpPr>
          <p:nvPr/>
        </p:nvSpPr>
        <p:spPr bwMode="auto">
          <a:xfrm>
            <a:off x="11874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3</a:t>
            </a:r>
          </a:p>
        </p:txBody>
      </p:sp>
      <p:sp>
        <p:nvSpPr>
          <p:cNvPr id="28679" name="Rounded Rectangle 8"/>
          <p:cNvSpPr>
            <a:spLocks noChangeArrowheads="1"/>
          </p:cNvSpPr>
          <p:nvPr/>
        </p:nvSpPr>
        <p:spPr bwMode="auto">
          <a:xfrm>
            <a:off x="16192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4</a:t>
            </a:r>
          </a:p>
        </p:txBody>
      </p:sp>
      <p:sp>
        <p:nvSpPr>
          <p:cNvPr id="28680" name="Rounded Rectangle 9"/>
          <p:cNvSpPr>
            <a:spLocks noChangeArrowheads="1"/>
          </p:cNvSpPr>
          <p:nvPr/>
        </p:nvSpPr>
        <p:spPr bwMode="auto">
          <a:xfrm>
            <a:off x="20510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5</a:t>
            </a:r>
          </a:p>
        </p:txBody>
      </p:sp>
      <p:sp>
        <p:nvSpPr>
          <p:cNvPr id="28681" name="Rounded Rectangle 10"/>
          <p:cNvSpPr>
            <a:spLocks noChangeArrowheads="1"/>
          </p:cNvSpPr>
          <p:nvPr/>
        </p:nvSpPr>
        <p:spPr bwMode="auto">
          <a:xfrm>
            <a:off x="2484438" y="2636838"/>
            <a:ext cx="358775"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6</a:t>
            </a:r>
          </a:p>
        </p:txBody>
      </p:sp>
      <p:sp>
        <p:nvSpPr>
          <p:cNvPr id="28682" name="Rounded Rectangle 11"/>
          <p:cNvSpPr>
            <a:spLocks noChangeArrowheads="1"/>
          </p:cNvSpPr>
          <p:nvPr/>
        </p:nvSpPr>
        <p:spPr bwMode="auto">
          <a:xfrm>
            <a:off x="2916238" y="2636838"/>
            <a:ext cx="360362"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7</a:t>
            </a:r>
          </a:p>
        </p:txBody>
      </p:sp>
      <p:sp>
        <p:nvSpPr>
          <p:cNvPr id="15" name="Rectangle 14"/>
          <p:cNvSpPr/>
          <p:nvPr/>
        </p:nvSpPr>
        <p:spPr>
          <a:xfrm>
            <a:off x="250825" y="3213100"/>
            <a:ext cx="8713788" cy="3138488"/>
          </a:xfrm>
          <a:prstGeom prst="rect">
            <a:avLst/>
          </a:prstGeom>
          <a:solidFill>
            <a:schemeClr val="bg1">
              <a:lumMod val="95000"/>
            </a:schemeClr>
          </a:solidFill>
        </p:spPr>
        <p:txBody>
          <a:bodyPr>
            <a:spAutoFit/>
          </a:bodyPr>
          <a:lstStyle/>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p:txBody>
      </p:sp>
      <p:pic>
        <p:nvPicPr>
          <p:cNvPr id="28684" name="Picture 13"/>
          <p:cNvPicPr>
            <a:picLocks noChangeAspect="1" noChangeArrowheads="1"/>
          </p:cNvPicPr>
          <p:nvPr/>
        </p:nvPicPr>
        <p:blipFill>
          <a:blip r:embed="rId3">
            <a:extLst>
              <a:ext uri="{28A0092B-C50C-407E-A947-70E740481C1C}">
                <a14:useLocalDpi xmlns:a14="http://schemas.microsoft.com/office/drawing/2010/main" val="0"/>
              </a:ext>
            </a:extLst>
          </a:blip>
          <a:srcRect l="10699" t="7501" r="12440" b="20975"/>
          <a:stretch>
            <a:fillRect/>
          </a:stretch>
        </p:blipFill>
        <p:spPr bwMode="auto">
          <a:xfrm rot="428176">
            <a:off x="1835150" y="3538538"/>
            <a:ext cx="54737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Box 12"/>
          <p:cNvSpPr txBox="1">
            <a:spLocks noChangeArrowheads="1"/>
          </p:cNvSpPr>
          <p:nvPr/>
        </p:nvSpPr>
        <p:spPr bwMode="auto">
          <a:xfrm>
            <a:off x="2916238" y="333375"/>
            <a:ext cx="302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GB" altLang="en-US" sz="1000" b="1" smtClean="0">
                <a:solidFill>
                  <a:srgbClr val="FF0000"/>
                </a:solidFill>
                <a:cs typeface="Arial" charset="0"/>
              </a:rPr>
              <a:t>Please note that the layout will differ on the build slightly to ensure text is not crowded.</a:t>
            </a:r>
          </a:p>
        </p:txBody>
      </p:sp>
    </p:spTree>
    <p:extLst>
      <p:ext uri="{BB962C8B-B14F-4D97-AF65-F5344CB8AC3E}">
        <p14:creationId xmlns:p14="http://schemas.microsoft.com/office/powerpoint/2010/main" val="38163872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50825" y="3213100"/>
            <a:ext cx="8713788" cy="3138488"/>
          </a:xfrm>
          <a:prstGeom prst="rect">
            <a:avLst/>
          </a:prstGeom>
          <a:solidFill>
            <a:schemeClr val="bg1">
              <a:lumMod val="95000"/>
            </a:schemeClr>
          </a:solidFill>
        </p:spPr>
        <p:txBody>
          <a:bodyPr>
            <a:spAutoFit/>
          </a:bodyPr>
          <a:lstStyle/>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p:txBody>
      </p:sp>
      <p:sp>
        <p:nvSpPr>
          <p:cNvPr id="13315" name="Content Placeholder 2"/>
          <p:cNvSpPr>
            <a:spLocks/>
          </p:cNvSpPr>
          <p:nvPr/>
        </p:nvSpPr>
        <p:spPr bwMode="auto">
          <a:xfrm>
            <a:off x="250825" y="1630363"/>
            <a:ext cx="6121400" cy="790575"/>
          </a:xfrm>
          <a:prstGeom prst="rect">
            <a:avLst/>
          </a:prstGeom>
          <a:solidFill>
            <a:schemeClr val="bg1">
              <a:lumMod val="95000"/>
            </a:schemeClr>
          </a:solidFill>
          <a:ln w="9525" cap="rnd">
            <a:solidFill>
              <a:srgbClr val="969696"/>
            </a:solidFill>
            <a:prstDash val="sysDot"/>
            <a:miter lim="800000"/>
            <a:headEnd/>
            <a:tailEnd/>
          </a:ln>
        </p:spPr>
        <p:txBody>
          <a:bodyPr/>
          <a:lstStyle/>
          <a:p>
            <a:pPr fontAlgn="base">
              <a:spcBef>
                <a:spcPct val="0"/>
              </a:spcBef>
              <a:spcAft>
                <a:spcPct val="0"/>
              </a:spcAft>
              <a:defRPr/>
            </a:pPr>
            <a:r>
              <a:rPr lang="en-GB" altLang="en-US" sz="1000" dirty="0">
                <a:solidFill>
                  <a:srgbClr val="000000"/>
                </a:solidFill>
                <a:latin typeface="Trebuchet MS" pitchFamily="34" charset="0"/>
                <a:cs typeface="Arial" charset="0"/>
              </a:rPr>
              <a:t>Patient Online: The Road Map (2013) adds the following guidance on coercion:</a:t>
            </a:r>
          </a:p>
          <a:p>
            <a:pPr fontAlgn="base">
              <a:spcBef>
                <a:spcPct val="0"/>
              </a:spcBef>
              <a:spcAft>
                <a:spcPct val="0"/>
              </a:spcAft>
              <a:defRPr/>
            </a:pPr>
            <a:endParaRPr lang="en-GB" altLang="en-US" sz="1000" dirty="0">
              <a:solidFill>
                <a:srgbClr val="000000"/>
              </a:solidFill>
              <a:latin typeface="Trebuchet MS" pitchFamily="34" charset="0"/>
              <a:cs typeface="Arial" charset="0"/>
            </a:endParaRPr>
          </a:p>
          <a:p>
            <a:pPr fontAlgn="base">
              <a:spcBef>
                <a:spcPct val="0"/>
              </a:spcBef>
              <a:spcAft>
                <a:spcPct val="0"/>
              </a:spcAft>
              <a:defRPr/>
            </a:pPr>
            <a:r>
              <a:rPr lang="en-GB" altLang="en-US" sz="1000" i="1" dirty="0">
                <a:solidFill>
                  <a:srgbClr val="0070C0"/>
                </a:solidFill>
                <a:latin typeface="Trebuchet MS" pitchFamily="34" charset="0"/>
                <a:cs typeface="Arial" charset="0"/>
              </a:rPr>
              <a:t>Click on the numbers below to learn about each of these.</a:t>
            </a:r>
            <a:endParaRPr lang="en-GB" altLang="en-US" sz="1000" dirty="0">
              <a:solidFill>
                <a:srgbClr val="000000"/>
              </a:solidFill>
              <a:latin typeface="Trebuchet MS" pitchFamily="34" charset="0"/>
              <a:cs typeface="Arial" charset="0"/>
            </a:endParaRPr>
          </a:p>
        </p:txBody>
      </p:sp>
      <p:sp>
        <p:nvSpPr>
          <p:cNvPr id="30724" name="Title 1"/>
          <p:cNvSpPr txBox="1">
            <a:spLocks/>
          </p:cNvSpPr>
          <p:nvPr/>
        </p:nvSpPr>
        <p:spPr bwMode="auto">
          <a:xfrm>
            <a:off x="250825" y="1125538"/>
            <a:ext cx="8642350" cy="360362"/>
          </a:xfrm>
          <a:prstGeom prst="rect">
            <a:avLst/>
          </a:prstGeom>
          <a:noFill/>
          <a:ln w="9525">
            <a:solidFill>
              <a:srgbClr val="969696"/>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GB" altLang="en-US" sz="1600" smtClean="0">
                <a:solidFill>
                  <a:srgbClr val="1F497D"/>
                </a:solidFill>
                <a:latin typeface="Tahoma" pitchFamily="34" charset="0"/>
                <a:cs typeface="Arial" charset="0"/>
              </a:rPr>
              <a:t>Identifying and Dealing with Coercion</a:t>
            </a:r>
            <a:endParaRPr lang="en-GB" altLang="en-US" b="1" smtClean="0">
              <a:solidFill>
                <a:srgbClr val="000000"/>
              </a:solidFill>
              <a:cs typeface="Arial" charset="0"/>
            </a:endParaRPr>
          </a:p>
        </p:txBody>
      </p:sp>
      <p:sp>
        <p:nvSpPr>
          <p:cNvPr id="30725" name="Rounded Rectangle 5"/>
          <p:cNvSpPr>
            <a:spLocks noChangeArrowheads="1"/>
          </p:cNvSpPr>
          <p:nvPr/>
        </p:nvSpPr>
        <p:spPr bwMode="auto">
          <a:xfrm>
            <a:off x="323850" y="2636838"/>
            <a:ext cx="360363" cy="360362"/>
          </a:xfrm>
          <a:prstGeom prst="roundRect">
            <a:avLst>
              <a:gd name="adj" fmla="val 16667"/>
            </a:avLst>
          </a:prstGeom>
          <a:solidFill>
            <a:srgbClr val="498571"/>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1</a:t>
            </a:r>
          </a:p>
        </p:txBody>
      </p:sp>
      <p:sp>
        <p:nvSpPr>
          <p:cNvPr id="30726" name="Rounded Rectangle 6"/>
          <p:cNvSpPr>
            <a:spLocks noChangeArrowheads="1"/>
          </p:cNvSpPr>
          <p:nvPr/>
        </p:nvSpPr>
        <p:spPr bwMode="auto">
          <a:xfrm>
            <a:off x="7556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2</a:t>
            </a:r>
          </a:p>
        </p:txBody>
      </p:sp>
      <p:sp>
        <p:nvSpPr>
          <p:cNvPr id="30727" name="Rounded Rectangle 7"/>
          <p:cNvSpPr>
            <a:spLocks noChangeArrowheads="1"/>
          </p:cNvSpPr>
          <p:nvPr/>
        </p:nvSpPr>
        <p:spPr bwMode="auto">
          <a:xfrm>
            <a:off x="11874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3</a:t>
            </a:r>
          </a:p>
        </p:txBody>
      </p:sp>
      <p:sp>
        <p:nvSpPr>
          <p:cNvPr id="30728" name="Rounded Rectangle 8"/>
          <p:cNvSpPr>
            <a:spLocks noChangeArrowheads="1"/>
          </p:cNvSpPr>
          <p:nvPr/>
        </p:nvSpPr>
        <p:spPr bwMode="auto">
          <a:xfrm>
            <a:off x="16192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4</a:t>
            </a:r>
          </a:p>
        </p:txBody>
      </p:sp>
      <p:sp>
        <p:nvSpPr>
          <p:cNvPr id="30729" name="Rounded Rectangle 9"/>
          <p:cNvSpPr>
            <a:spLocks noChangeArrowheads="1"/>
          </p:cNvSpPr>
          <p:nvPr/>
        </p:nvSpPr>
        <p:spPr bwMode="auto">
          <a:xfrm>
            <a:off x="20510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5</a:t>
            </a:r>
          </a:p>
        </p:txBody>
      </p:sp>
      <p:sp>
        <p:nvSpPr>
          <p:cNvPr id="30730" name="Rounded Rectangle 10"/>
          <p:cNvSpPr>
            <a:spLocks noChangeArrowheads="1"/>
          </p:cNvSpPr>
          <p:nvPr/>
        </p:nvSpPr>
        <p:spPr bwMode="auto">
          <a:xfrm>
            <a:off x="2484438" y="2636838"/>
            <a:ext cx="358775"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6</a:t>
            </a:r>
          </a:p>
        </p:txBody>
      </p:sp>
      <p:sp>
        <p:nvSpPr>
          <p:cNvPr id="14347" name="Rectangle 14"/>
          <p:cNvSpPr>
            <a:spLocks noChangeArrowheads="1"/>
          </p:cNvSpPr>
          <p:nvPr/>
        </p:nvSpPr>
        <p:spPr bwMode="auto">
          <a:xfrm>
            <a:off x="250825" y="3213100"/>
            <a:ext cx="8713788" cy="769938"/>
          </a:xfrm>
          <a:prstGeom prst="rect">
            <a:avLst/>
          </a:prstGeom>
          <a:noFill/>
          <a:ln w="9525">
            <a:noFill/>
            <a:miter lim="800000"/>
            <a:headEnd/>
            <a:tailEnd/>
          </a:ln>
        </p:spPr>
        <p:txBody>
          <a:bodyPr>
            <a:spAutoFit/>
          </a:bodyPr>
          <a:lstStyle/>
          <a:p>
            <a:pPr marL="228600" indent="-228600" fontAlgn="base">
              <a:spcBef>
                <a:spcPct val="0"/>
              </a:spcBef>
              <a:spcAft>
                <a:spcPct val="0"/>
              </a:spcAft>
              <a:buFont typeface="+mj-lt"/>
              <a:buAutoNum type="arabicPeriod"/>
              <a:defRPr/>
            </a:pPr>
            <a:r>
              <a:rPr lang="en-GB" altLang="en-US" sz="1100" dirty="0">
                <a:solidFill>
                  <a:srgbClr val="000000"/>
                </a:solidFill>
                <a:latin typeface="Trebuchet MS" pitchFamily="34" charset="0"/>
                <a:cs typeface="Tahoma" pitchFamily="34" charset="0"/>
              </a:rPr>
              <a:t>Ask every patient if someone else might access their record without the patient’s consent and against their wishes if they are offered online access. If so, do not grant access, and remove access if it has already been granted</a:t>
            </a:r>
          </a:p>
          <a:p>
            <a:pPr fontAlgn="base">
              <a:spcBef>
                <a:spcPct val="0"/>
              </a:spcBef>
              <a:spcAft>
                <a:spcPct val="0"/>
              </a:spcAft>
              <a:defRPr/>
            </a:pPr>
            <a:endParaRPr lang="en-GB" altLang="en-US" sz="1100" dirty="0">
              <a:solidFill>
                <a:srgbClr val="000000"/>
              </a:solidFill>
              <a:latin typeface="Trebuchet MS"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cs typeface="Tahoma" pitchFamily="34" charset="0"/>
            </a:endParaRPr>
          </a:p>
        </p:txBody>
      </p:sp>
      <p:sp>
        <p:nvSpPr>
          <p:cNvPr id="30732" name="Rounded Rectangle 11"/>
          <p:cNvSpPr>
            <a:spLocks noChangeArrowheads="1"/>
          </p:cNvSpPr>
          <p:nvPr/>
        </p:nvSpPr>
        <p:spPr bwMode="auto">
          <a:xfrm>
            <a:off x="2916238" y="2636838"/>
            <a:ext cx="360362"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7</a:t>
            </a:r>
          </a:p>
        </p:txBody>
      </p:sp>
      <p:sp>
        <p:nvSpPr>
          <p:cNvPr id="30733" name="TextBox 12"/>
          <p:cNvSpPr txBox="1">
            <a:spLocks noChangeArrowheads="1"/>
          </p:cNvSpPr>
          <p:nvPr/>
        </p:nvSpPr>
        <p:spPr bwMode="auto">
          <a:xfrm>
            <a:off x="2916238" y="333375"/>
            <a:ext cx="302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GB" altLang="en-US" sz="1000" b="1" smtClean="0">
                <a:solidFill>
                  <a:srgbClr val="FF0000"/>
                </a:solidFill>
                <a:cs typeface="Arial" charset="0"/>
              </a:rPr>
              <a:t>Please note that the layout will differ on the build slightly to ensure text is not crowded.</a:t>
            </a:r>
          </a:p>
        </p:txBody>
      </p:sp>
      <p:sp>
        <p:nvSpPr>
          <p:cNvPr id="14" name="Oval 13"/>
          <p:cNvSpPr>
            <a:spLocks noChangeArrowheads="1"/>
          </p:cNvSpPr>
          <p:nvPr/>
        </p:nvSpPr>
        <p:spPr bwMode="auto">
          <a:xfrm rot="5400000">
            <a:off x="3000375" y="212725"/>
            <a:ext cx="265113" cy="626586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1554335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50825" y="3243263"/>
            <a:ext cx="8713788" cy="3138487"/>
          </a:xfrm>
          <a:prstGeom prst="rect">
            <a:avLst/>
          </a:prstGeom>
          <a:solidFill>
            <a:schemeClr val="bg1">
              <a:lumMod val="95000"/>
            </a:schemeClr>
          </a:solidFill>
        </p:spPr>
        <p:txBody>
          <a:bodyPr>
            <a:spAutoFit/>
          </a:bodyPr>
          <a:lstStyle/>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p:txBody>
      </p:sp>
      <p:sp>
        <p:nvSpPr>
          <p:cNvPr id="13315" name="Content Placeholder 2"/>
          <p:cNvSpPr>
            <a:spLocks/>
          </p:cNvSpPr>
          <p:nvPr/>
        </p:nvSpPr>
        <p:spPr bwMode="auto">
          <a:xfrm>
            <a:off x="250825" y="1630363"/>
            <a:ext cx="6121400" cy="790575"/>
          </a:xfrm>
          <a:prstGeom prst="rect">
            <a:avLst/>
          </a:prstGeom>
          <a:solidFill>
            <a:schemeClr val="bg1">
              <a:lumMod val="95000"/>
            </a:schemeClr>
          </a:solidFill>
          <a:ln w="9525" cap="rnd">
            <a:solidFill>
              <a:srgbClr val="969696"/>
            </a:solidFill>
            <a:prstDash val="sysDot"/>
            <a:miter lim="800000"/>
            <a:headEnd/>
            <a:tailEnd/>
          </a:ln>
        </p:spPr>
        <p:txBody>
          <a:bodyPr/>
          <a:lstStyle/>
          <a:p>
            <a:pPr fontAlgn="base">
              <a:spcBef>
                <a:spcPct val="0"/>
              </a:spcBef>
              <a:spcAft>
                <a:spcPct val="0"/>
              </a:spcAft>
              <a:defRPr/>
            </a:pPr>
            <a:r>
              <a:rPr lang="en-GB" altLang="en-US" sz="1000" dirty="0">
                <a:solidFill>
                  <a:srgbClr val="000000"/>
                </a:solidFill>
                <a:latin typeface="Trebuchet MS" pitchFamily="34" charset="0"/>
                <a:cs typeface="Arial" charset="0"/>
              </a:rPr>
              <a:t>Patient Online: The Road Map (2013) adds the following guidance on coercion:</a:t>
            </a:r>
          </a:p>
          <a:p>
            <a:pPr fontAlgn="base">
              <a:spcBef>
                <a:spcPct val="0"/>
              </a:spcBef>
              <a:spcAft>
                <a:spcPct val="0"/>
              </a:spcAft>
              <a:defRPr/>
            </a:pPr>
            <a:endParaRPr lang="en-GB" altLang="en-US" sz="1000" dirty="0">
              <a:solidFill>
                <a:srgbClr val="000000"/>
              </a:solidFill>
              <a:latin typeface="Trebuchet MS" pitchFamily="34" charset="0"/>
              <a:cs typeface="Arial" charset="0"/>
            </a:endParaRPr>
          </a:p>
          <a:p>
            <a:pPr fontAlgn="base">
              <a:spcBef>
                <a:spcPct val="0"/>
              </a:spcBef>
              <a:spcAft>
                <a:spcPct val="0"/>
              </a:spcAft>
              <a:defRPr/>
            </a:pPr>
            <a:r>
              <a:rPr lang="en-GB" altLang="en-US" sz="1000" i="1" dirty="0">
                <a:solidFill>
                  <a:srgbClr val="0070C0"/>
                </a:solidFill>
                <a:latin typeface="Trebuchet MS" pitchFamily="34" charset="0"/>
                <a:cs typeface="Arial" charset="0"/>
              </a:rPr>
              <a:t>Click on the numbers below to learn about each of these.</a:t>
            </a:r>
            <a:endParaRPr lang="en-GB" altLang="en-US" sz="1000" dirty="0">
              <a:solidFill>
                <a:srgbClr val="000000"/>
              </a:solidFill>
              <a:latin typeface="Trebuchet MS" pitchFamily="34" charset="0"/>
              <a:cs typeface="Arial" charset="0"/>
            </a:endParaRPr>
          </a:p>
        </p:txBody>
      </p:sp>
      <p:sp>
        <p:nvSpPr>
          <p:cNvPr id="31748" name="Title 1"/>
          <p:cNvSpPr txBox="1">
            <a:spLocks/>
          </p:cNvSpPr>
          <p:nvPr/>
        </p:nvSpPr>
        <p:spPr bwMode="auto">
          <a:xfrm>
            <a:off x="250825" y="1125538"/>
            <a:ext cx="8642350" cy="360362"/>
          </a:xfrm>
          <a:prstGeom prst="rect">
            <a:avLst/>
          </a:prstGeom>
          <a:noFill/>
          <a:ln w="9525">
            <a:solidFill>
              <a:srgbClr val="969696"/>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GB" altLang="en-US" sz="1600" smtClean="0">
                <a:solidFill>
                  <a:srgbClr val="1F497D"/>
                </a:solidFill>
                <a:latin typeface="Tahoma" pitchFamily="34" charset="0"/>
                <a:cs typeface="Arial" charset="0"/>
              </a:rPr>
              <a:t>Identifying and Dealing with Coercion</a:t>
            </a:r>
            <a:endParaRPr lang="en-GB" altLang="en-US" b="1" smtClean="0">
              <a:solidFill>
                <a:srgbClr val="000000"/>
              </a:solidFill>
              <a:cs typeface="Arial" charset="0"/>
            </a:endParaRPr>
          </a:p>
        </p:txBody>
      </p:sp>
      <p:sp>
        <p:nvSpPr>
          <p:cNvPr id="31749" name="Rounded Rectangle 5"/>
          <p:cNvSpPr>
            <a:spLocks noChangeArrowheads="1"/>
          </p:cNvSpPr>
          <p:nvPr/>
        </p:nvSpPr>
        <p:spPr bwMode="auto">
          <a:xfrm>
            <a:off x="3238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1</a:t>
            </a:r>
          </a:p>
        </p:txBody>
      </p:sp>
      <p:sp>
        <p:nvSpPr>
          <p:cNvPr id="31750" name="Rounded Rectangle 6"/>
          <p:cNvSpPr>
            <a:spLocks noChangeArrowheads="1"/>
          </p:cNvSpPr>
          <p:nvPr/>
        </p:nvSpPr>
        <p:spPr bwMode="auto">
          <a:xfrm>
            <a:off x="755650" y="2636838"/>
            <a:ext cx="360363" cy="360362"/>
          </a:xfrm>
          <a:prstGeom prst="roundRect">
            <a:avLst>
              <a:gd name="adj" fmla="val 16667"/>
            </a:avLst>
          </a:prstGeom>
          <a:solidFill>
            <a:srgbClr val="498571"/>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2</a:t>
            </a:r>
          </a:p>
        </p:txBody>
      </p:sp>
      <p:sp>
        <p:nvSpPr>
          <p:cNvPr id="31751" name="Rounded Rectangle 7"/>
          <p:cNvSpPr>
            <a:spLocks noChangeArrowheads="1"/>
          </p:cNvSpPr>
          <p:nvPr/>
        </p:nvSpPr>
        <p:spPr bwMode="auto">
          <a:xfrm>
            <a:off x="11874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3</a:t>
            </a:r>
          </a:p>
        </p:txBody>
      </p:sp>
      <p:sp>
        <p:nvSpPr>
          <p:cNvPr id="31752" name="Rounded Rectangle 8"/>
          <p:cNvSpPr>
            <a:spLocks noChangeArrowheads="1"/>
          </p:cNvSpPr>
          <p:nvPr/>
        </p:nvSpPr>
        <p:spPr bwMode="auto">
          <a:xfrm>
            <a:off x="16192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4</a:t>
            </a:r>
          </a:p>
        </p:txBody>
      </p:sp>
      <p:sp>
        <p:nvSpPr>
          <p:cNvPr id="31753" name="Rounded Rectangle 9"/>
          <p:cNvSpPr>
            <a:spLocks noChangeArrowheads="1"/>
          </p:cNvSpPr>
          <p:nvPr/>
        </p:nvSpPr>
        <p:spPr bwMode="auto">
          <a:xfrm>
            <a:off x="20510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5</a:t>
            </a:r>
          </a:p>
        </p:txBody>
      </p:sp>
      <p:sp>
        <p:nvSpPr>
          <p:cNvPr id="31754" name="Rounded Rectangle 10"/>
          <p:cNvSpPr>
            <a:spLocks noChangeArrowheads="1"/>
          </p:cNvSpPr>
          <p:nvPr/>
        </p:nvSpPr>
        <p:spPr bwMode="auto">
          <a:xfrm>
            <a:off x="2484438" y="2636838"/>
            <a:ext cx="358775"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6</a:t>
            </a:r>
          </a:p>
        </p:txBody>
      </p:sp>
      <p:sp>
        <p:nvSpPr>
          <p:cNvPr id="15371" name="Rectangle 14"/>
          <p:cNvSpPr>
            <a:spLocks noChangeArrowheads="1"/>
          </p:cNvSpPr>
          <p:nvPr/>
        </p:nvSpPr>
        <p:spPr bwMode="auto">
          <a:xfrm>
            <a:off x="250825" y="3213100"/>
            <a:ext cx="8713788" cy="938213"/>
          </a:xfrm>
          <a:prstGeom prst="rect">
            <a:avLst/>
          </a:prstGeom>
          <a:noFill/>
          <a:ln w="9525">
            <a:noFill/>
            <a:miter lim="800000"/>
            <a:headEnd/>
            <a:tailEnd/>
          </a:ln>
        </p:spPr>
        <p:txBody>
          <a:bodyPr>
            <a:spAutoFit/>
          </a:bodyPr>
          <a:lstStyle/>
          <a:p>
            <a:pPr marL="228600" indent="-228600" fontAlgn="base">
              <a:spcBef>
                <a:spcPct val="0"/>
              </a:spcBef>
              <a:spcAft>
                <a:spcPct val="0"/>
              </a:spcAft>
              <a:buFont typeface="+mj-lt"/>
              <a:buAutoNum type="arabicPeriod"/>
              <a:defRPr/>
            </a:pPr>
            <a:r>
              <a:rPr lang="en-GB" altLang="en-US" sz="1100" dirty="0">
                <a:solidFill>
                  <a:srgbClr val="000000"/>
                </a:solidFill>
                <a:latin typeface="Trebuchet MS" pitchFamily="34" charset="0"/>
                <a:cs typeface="Tahoma" pitchFamily="34" charset="0"/>
              </a:rPr>
              <a:t>Ask every patient if someone else might access their record without the patient’s consent and against their wishes if they are offered online access. If so, do not grant access, and remove access if it has already been granted </a:t>
            </a:r>
          </a:p>
          <a:p>
            <a:pPr marL="228600" indent="-228600" fontAlgn="base">
              <a:spcBef>
                <a:spcPct val="0"/>
              </a:spcBef>
              <a:spcAft>
                <a:spcPct val="0"/>
              </a:spcAft>
              <a:buFont typeface="+mj-lt"/>
              <a:buAutoNum type="arabicPeriod"/>
              <a:defRPr/>
            </a:pPr>
            <a:r>
              <a:rPr lang="en-GB" altLang="en-US" sz="1100" dirty="0">
                <a:solidFill>
                  <a:srgbClr val="000000"/>
                </a:solidFill>
                <a:latin typeface="Trebuchet MS" pitchFamily="34" charset="0"/>
                <a:cs typeface="Tahoma" pitchFamily="34" charset="0"/>
              </a:rPr>
              <a:t>Consider the potential for an abusive partner or family member to gain access via coercion or deception, thereby increasing their control over the patient’s health </a:t>
            </a:r>
          </a:p>
          <a:p>
            <a:pPr fontAlgn="base">
              <a:spcBef>
                <a:spcPct val="0"/>
              </a:spcBef>
              <a:spcAft>
                <a:spcPct val="0"/>
              </a:spcAft>
              <a:defRPr/>
            </a:pPr>
            <a:endParaRPr lang="en-GB" altLang="en-US" sz="1100" dirty="0">
              <a:solidFill>
                <a:srgbClr val="000000"/>
              </a:solidFill>
              <a:latin typeface="Tahoma" pitchFamily="34" charset="0"/>
              <a:cs typeface="Tahoma" pitchFamily="34" charset="0"/>
            </a:endParaRPr>
          </a:p>
        </p:txBody>
      </p:sp>
      <p:sp>
        <p:nvSpPr>
          <p:cNvPr id="31756" name="Rounded Rectangle 11"/>
          <p:cNvSpPr>
            <a:spLocks noChangeArrowheads="1"/>
          </p:cNvSpPr>
          <p:nvPr/>
        </p:nvSpPr>
        <p:spPr bwMode="auto">
          <a:xfrm>
            <a:off x="2916238" y="2636838"/>
            <a:ext cx="360362"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7</a:t>
            </a:r>
          </a:p>
        </p:txBody>
      </p:sp>
      <p:sp>
        <p:nvSpPr>
          <p:cNvPr id="31757" name="TextBox 12"/>
          <p:cNvSpPr txBox="1">
            <a:spLocks noChangeArrowheads="1"/>
          </p:cNvSpPr>
          <p:nvPr/>
        </p:nvSpPr>
        <p:spPr bwMode="auto">
          <a:xfrm>
            <a:off x="2916238" y="365125"/>
            <a:ext cx="302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GB" altLang="en-US" sz="1000" b="1" smtClean="0">
                <a:solidFill>
                  <a:srgbClr val="FF0000"/>
                </a:solidFill>
                <a:cs typeface="Arial" charset="0"/>
              </a:rPr>
              <a:t>Please note that the layout will differ on the build slightly to ensure text is not crowded.</a:t>
            </a:r>
          </a:p>
        </p:txBody>
      </p:sp>
      <p:sp>
        <p:nvSpPr>
          <p:cNvPr id="14" name="Oval 13"/>
          <p:cNvSpPr>
            <a:spLocks noChangeArrowheads="1"/>
          </p:cNvSpPr>
          <p:nvPr/>
        </p:nvSpPr>
        <p:spPr bwMode="auto">
          <a:xfrm rot="5400000">
            <a:off x="990600" y="2590800"/>
            <a:ext cx="207963" cy="218916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2787931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95263" y="3184525"/>
            <a:ext cx="8713787" cy="3138488"/>
          </a:xfrm>
          <a:prstGeom prst="rect">
            <a:avLst/>
          </a:prstGeom>
          <a:solidFill>
            <a:schemeClr val="bg1">
              <a:lumMod val="95000"/>
            </a:schemeClr>
          </a:solidFill>
        </p:spPr>
        <p:txBody>
          <a:bodyPr>
            <a:spAutoFit/>
          </a:bodyPr>
          <a:lstStyle/>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p:txBody>
      </p:sp>
      <p:sp>
        <p:nvSpPr>
          <p:cNvPr id="13315" name="Content Placeholder 2"/>
          <p:cNvSpPr>
            <a:spLocks/>
          </p:cNvSpPr>
          <p:nvPr/>
        </p:nvSpPr>
        <p:spPr bwMode="auto">
          <a:xfrm>
            <a:off x="250825" y="1630363"/>
            <a:ext cx="6121400" cy="790575"/>
          </a:xfrm>
          <a:prstGeom prst="rect">
            <a:avLst/>
          </a:prstGeom>
          <a:solidFill>
            <a:schemeClr val="bg1">
              <a:lumMod val="95000"/>
            </a:schemeClr>
          </a:solidFill>
          <a:ln w="9525" cap="rnd">
            <a:solidFill>
              <a:srgbClr val="969696"/>
            </a:solidFill>
            <a:prstDash val="sysDot"/>
            <a:miter lim="800000"/>
            <a:headEnd/>
            <a:tailEnd/>
          </a:ln>
        </p:spPr>
        <p:txBody>
          <a:bodyPr/>
          <a:lstStyle/>
          <a:p>
            <a:pPr fontAlgn="base">
              <a:spcBef>
                <a:spcPct val="0"/>
              </a:spcBef>
              <a:spcAft>
                <a:spcPct val="0"/>
              </a:spcAft>
              <a:defRPr/>
            </a:pPr>
            <a:r>
              <a:rPr lang="en-GB" altLang="en-US" sz="1000" dirty="0">
                <a:solidFill>
                  <a:srgbClr val="000000"/>
                </a:solidFill>
                <a:latin typeface="Trebuchet MS" pitchFamily="34" charset="0"/>
                <a:cs typeface="Arial" charset="0"/>
              </a:rPr>
              <a:t>Patient Online: The Road Map (2013) adds the following guidance on coercion:</a:t>
            </a:r>
          </a:p>
          <a:p>
            <a:pPr fontAlgn="base">
              <a:spcBef>
                <a:spcPct val="0"/>
              </a:spcBef>
              <a:spcAft>
                <a:spcPct val="0"/>
              </a:spcAft>
              <a:defRPr/>
            </a:pPr>
            <a:endParaRPr lang="en-GB" altLang="en-US" sz="1000" dirty="0">
              <a:solidFill>
                <a:srgbClr val="000000"/>
              </a:solidFill>
              <a:latin typeface="Trebuchet MS" pitchFamily="34" charset="0"/>
              <a:cs typeface="Arial" charset="0"/>
            </a:endParaRPr>
          </a:p>
          <a:p>
            <a:pPr fontAlgn="base">
              <a:spcBef>
                <a:spcPct val="0"/>
              </a:spcBef>
              <a:spcAft>
                <a:spcPct val="0"/>
              </a:spcAft>
              <a:defRPr/>
            </a:pPr>
            <a:r>
              <a:rPr lang="en-GB" altLang="en-US" sz="1000" i="1" dirty="0">
                <a:solidFill>
                  <a:srgbClr val="0070C0"/>
                </a:solidFill>
                <a:latin typeface="Trebuchet MS" pitchFamily="34" charset="0"/>
                <a:cs typeface="Arial" charset="0"/>
              </a:rPr>
              <a:t>Click on the numbers below to learn about each of these.</a:t>
            </a:r>
            <a:endParaRPr lang="en-GB" altLang="en-US" sz="1000" dirty="0">
              <a:solidFill>
                <a:srgbClr val="000000"/>
              </a:solidFill>
              <a:latin typeface="Trebuchet MS" pitchFamily="34" charset="0"/>
              <a:cs typeface="Arial" charset="0"/>
            </a:endParaRPr>
          </a:p>
        </p:txBody>
      </p:sp>
      <p:sp>
        <p:nvSpPr>
          <p:cNvPr id="32772" name="Title 1"/>
          <p:cNvSpPr txBox="1">
            <a:spLocks/>
          </p:cNvSpPr>
          <p:nvPr/>
        </p:nvSpPr>
        <p:spPr bwMode="auto">
          <a:xfrm>
            <a:off x="250825" y="1125538"/>
            <a:ext cx="8642350" cy="360362"/>
          </a:xfrm>
          <a:prstGeom prst="rect">
            <a:avLst/>
          </a:prstGeom>
          <a:noFill/>
          <a:ln w="9525">
            <a:solidFill>
              <a:srgbClr val="969696"/>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GB" altLang="en-US" sz="1600" smtClean="0">
                <a:solidFill>
                  <a:srgbClr val="1F497D"/>
                </a:solidFill>
                <a:latin typeface="Tahoma" pitchFamily="34" charset="0"/>
                <a:cs typeface="Arial" charset="0"/>
              </a:rPr>
              <a:t>Identifying and Dealing with Coercion</a:t>
            </a:r>
            <a:endParaRPr lang="en-GB" altLang="en-US" b="1" smtClean="0">
              <a:solidFill>
                <a:srgbClr val="000000"/>
              </a:solidFill>
              <a:cs typeface="Arial" charset="0"/>
            </a:endParaRPr>
          </a:p>
        </p:txBody>
      </p:sp>
      <p:sp>
        <p:nvSpPr>
          <p:cNvPr id="32773" name="Rounded Rectangle 5"/>
          <p:cNvSpPr>
            <a:spLocks noChangeArrowheads="1"/>
          </p:cNvSpPr>
          <p:nvPr/>
        </p:nvSpPr>
        <p:spPr bwMode="auto">
          <a:xfrm>
            <a:off x="3238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1</a:t>
            </a:r>
          </a:p>
        </p:txBody>
      </p:sp>
      <p:sp>
        <p:nvSpPr>
          <p:cNvPr id="32774" name="Rounded Rectangle 6"/>
          <p:cNvSpPr>
            <a:spLocks noChangeArrowheads="1"/>
          </p:cNvSpPr>
          <p:nvPr/>
        </p:nvSpPr>
        <p:spPr bwMode="auto">
          <a:xfrm>
            <a:off x="7556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2</a:t>
            </a:r>
          </a:p>
        </p:txBody>
      </p:sp>
      <p:sp>
        <p:nvSpPr>
          <p:cNvPr id="32775" name="Rounded Rectangle 7"/>
          <p:cNvSpPr>
            <a:spLocks noChangeArrowheads="1"/>
          </p:cNvSpPr>
          <p:nvPr/>
        </p:nvSpPr>
        <p:spPr bwMode="auto">
          <a:xfrm>
            <a:off x="1187450" y="2636838"/>
            <a:ext cx="360363" cy="360362"/>
          </a:xfrm>
          <a:prstGeom prst="roundRect">
            <a:avLst>
              <a:gd name="adj" fmla="val 16667"/>
            </a:avLst>
          </a:prstGeom>
          <a:solidFill>
            <a:srgbClr val="498571"/>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3</a:t>
            </a:r>
          </a:p>
        </p:txBody>
      </p:sp>
      <p:sp>
        <p:nvSpPr>
          <p:cNvPr id="32776" name="Rounded Rectangle 8"/>
          <p:cNvSpPr>
            <a:spLocks noChangeArrowheads="1"/>
          </p:cNvSpPr>
          <p:nvPr/>
        </p:nvSpPr>
        <p:spPr bwMode="auto">
          <a:xfrm>
            <a:off x="16192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4</a:t>
            </a:r>
          </a:p>
        </p:txBody>
      </p:sp>
      <p:sp>
        <p:nvSpPr>
          <p:cNvPr id="32777" name="Rounded Rectangle 9"/>
          <p:cNvSpPr>
            <a:spLocks noChangeArrowheads="1"/>
          </p:cNvSpPr>
          <p:nvPr/>
        </p:nvSpPr>
        <p:spPr bwMode="auto">
          <a:xfrm>
            <a:off x="20510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5</a:t>
            </a:r>
          </a:p>
        </p:txBody>
      </p:sp>
      <p:sp>
        <p:nvSpPr>
          <p:cNvPr id="32778" name="Rounded Rectangle 10"/>
          <p:cNvSpPr>
            <a:spLocks noChangeArrowheads="1"/>
          </p:cNvSpPr>
          <p:nvPr/>
        </p:nvSpPr>
        <p:spPr bwMode="auto">
          <a:xfrm>
            <a:off x="2484438" y="2636838"/>
            <a:ext cx="358775"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6</a:t>
            </a:r>
          </a:p>
        </p:txBody>
      </p:sp>
      <p:sp>
        <p:nvSpPr>
          <p:cNvPr id="32779" name="Rectangle 14"/>
          <p:cNvSpPr>
            <a:spLocks noChangeArrowheads="1"/>
          </p:cNvSpPr>
          <p:nvPr/>
        </p:nvSpPr>
        <p:spPr bwMode="auto">
          <a:xfrm>
            <a:off x="250825" y="3213100"/>
            <a:ext cx="87137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8600" indent="-228600" fontAlgn="base">
              <a:spcBef>
                <a:spcPct val="0"/>
              </a:spcBef>
              <a:spcAft>
                <a:spcPct val="0"/>
              </a:spcAft>
              <a:buFont typeface="Arial" charset="0"/>
              <a:buAutoNum type="arabicPeriod"/>
            </a:pPr>
            <a:r>
              <a:rPr lang="en-GB" altLang="en-US" sz="1100" smtClean="0">
                <a:solidFill>
                  <a:srgbClr val="000000"/>
                </a:solidFill>
                <a:latin typeface="Trebuchet MS" pitchFamily="34" charset="0"/>
                <a:cs typeface="Tahoma" pitchFamily="34" charset="0"/>
              </a:rPr>
              <a:t>Ask every patient if someone else might access their record without the patient’s consent and against their wishes if they are offered online access. If so, do not grant access, and remove access if it has already been granted </a:t>
            </a:r>
          </a:p>
          <a:p>
            <a:pPr marL="228600" indent="-228600" fontAlgn="base">
              <a:spcBef>
                <a:spcPct val="0"/>
              </a:spcBef>
              <a:spcAft>
                <a:spcPct val="0"/>
              </a:spcAft>
              <a:buFont typeface="Arial" charset="0"/>
              <a:buAutoNum type="arabicPeriod"/>
            </a:pPr>
            <a:r>
              <a:rPr lang="en-GB" altLang="en-US" sz="1100" smtClean="0">
                <a:solidFill>
                  <a:srgbClr val="000000"/>
                </a:solidFill>
                <a:latin typeface="Trebuchet MS" pitchFamily="34" charset="0"/>
                <a:cs typeface="Tahoma" pitchFamily="34" charset="0"/>
              </a:rPr>
              <a:t>Consider the potential for an abusive partner or family member to gain access via coercion or deception, thereby increasing their control over the patient’s health </a:t>
            </a:r>
          </a:p>
          <a:p>
            <a:pPr marL="228600" indent="-228600" fontAlgn="base">
              <a:spcBef>
                <a:spcPct val="0"/>
              </a:spcBef>
              <a:spcAft>
                <a:spcPct val="0"/>
              </a:spcAft>
              <a:buFont typeface="Arial" charset="0"/>
              <a:buAutoNum type="arabicPeriod"/>
            </a:pPr>
            <a:r>
              <a:rPr lang="en-GB" altLang="en-US" sz="1100" smtClean="0">
                <a:solidFill>
                  <a:srgbClr val="000000"/>
                </a:solidFill>
                <a:latin typeface="Trebuchet MS" pitchFamily="34" charset="0"/>
                <a:cs typeface="Arial" charset="0"/>
              </a:rPr>
              <a:t>Practices may wish to hide sensitive codes, for example those relating to domestic violence or any codes or consultation information a patient may request, so that they cannot be viewed online. It is recommended that practices refer to their system suppliers for more information (see Resources). System suppliers may also have the ability to share consultation information from a certain date going forward, called prospective sharing. As a practice you may wish to use this feature when planning how you offer record access to patients.</a:t>
            </a:r>
            <a:endParaRPr lang="en-GB" altLang="en-US" sz="1100" smtClean="0">
              <a:solidFill>
                <a:srgbClr val="000000"/>
              </a:solidFill>
              <a:latin typeface="Trebuchet MS" pitchFamily="34" charset="0"/>
              <a:cs typeface="Tahoma" pitchFamily="34" charset="0"/>
            </a:endParaRPr>
          </a:p>
        </p:txBody>
      </p:sp>
      <p:sp>
        <p:nvSpPr>
          <p:cNvPr id="32780" name="Rounded Rectangle 11"/>
          <p:cNvSpPr>
            <a:spLocks noChangeArrowheads="1"/>
          </p:cNvSpPr>
          <p:nvPr/>
        </p:nvSpPr>
        <p:spPr bwMode="auto">
          <a:xfrm>
            <a:off x="2916238" y="2636838"/>
            <a:ext cx="360362"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7</a:t>
            </a:r>
          </a:p>
        </p:txBody>
      </p:sp>
      <p:sp>
        <p:nvSpPr>
          <p:cNvPr id="32781" name="TextBox 12"/>
          <p:cNvSpPr txBox="1">
            <a:spLocks noChangeArrowheads="1"/>
          </p:cNvSpPr>
          <p:nvPr/>
        </p:nvSpPr>
        <p:spPr bwMode="auto">
          <a:xfrm>
            <a:off x="2916238" y="333375"/>
            <a:ext cx="302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GB" altLang="en-US" sz="1000" b="1" smtClean="0">
                <a:solidFill>
                  <a:srgbClr val="FF0000"/>
                </a:solidFill>
                <a:cs typeface="Arial" charset="0"/>
              </a:rPr>
              <a:t>Please note that the layout will differ on the build slightly to ensure text is not crowded.</a:t>
            </a:r>
          </a:p>
        </p:txBody>
      </p:sp>
      <p:sp>
        <p:nvSpPr>
          <p:cNvPr id="14" name="Oval 13"/>
          <p:cNvSpPr>
            <a:spLocks noChangeArrowheads="1"/>
          </p:cNvSpPr>
          <p:nvPr/>
        </p:nvSpPr>
        <p:spPr bwMode="auto">
          <a:xfrm rot="5400000">
            <a:off x="1512887" y="2389188"/>
            <a:ext cx="250825" cy="3276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3482137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50825" y="3213100"/>
            <a:ext cx="8713788" cy="3138488"/>
          </a:xfrm>
          <a:prstGeom prst="rect">
            <a:avLst/>
          </a:prstGeom>
          <a:solidFill>
            <a:schemeClr val="bg1">
              <a:lumMod val="95000"/>
            </a:schemeClr>
          </a:solidFill>
        </p:spPr>
        <p:txBody>
          <a:bodyPr>
            <a:spAutoFit/>
          </a:bodyPr>
          <a:lstStyle/>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p:txBody>
      </p:sp>
      <p:sp>
        <p:nvSpPr>
          <p:cNvPr id="13315" name="Content Placeholder 2"/>
          <p:cNvSpPr>
            <a:spLocks/>
          </p:cNvSpPr>
          <p:nvPr/>
        </p:nvSpPr>
        <p:spPr bwMode="auto">
          <a:xfrm>
            <a:off x="250825" y="1630363"/>
            <a:ext cx="6121400" cy="790575"/>
          </a:xfrm>
          <a:prstGeom prst="rect">
            <a:avLst/>
          </a:prstGeom>
          <a:solidFill>
            <a:schemeClr val="bg1">
              <a:lumMod val="95000"/>
            </a:schemeClr>
          </a:solidFill>
          <a:ln w="9525" cap="rnd">
            <a:solidFill>
              <a:srgbClr val="969696"/>
            </a:solidFill>
            <a:prstDash val="sysDot"/>
            <a:miter lim="800000"/>
            <a:headEnd/>
            <a:tailEnd/>
          </a:ln>
        </p:spPr>
        <p:txBody>
          <a:bodyPr/>
          <a:lstStyle/>
          <a:p>
            <a:pPr fontAlgn="base">
              <a:spcBef>
                <a:spcPct val="0"/>
              </a:spcBef>
              <a:spcAft>
                <a:spcPct val="0"/>
              </a:spcAft>
              <a:defRPr/>
            </a:pPr>
            <a:r>
              <a:rPr lang="en-GB" altLang="en-US" sz="1000" dirty="0">
                <a:solidFill>
                  <a:srgbClr val="000000"/>
                </a:solidFill>
                <a:latin typeface="Trebuchet MS" pitchFamily="34" charset="0"/>
                <a:cs typeface="Arial" charset="0"/>
              </a:rPr>
              <a:t>Patient Online: The Road Map (2013) adds the following guidance on coercion:</a:t>
            </a:r>
          </a:p>
          <a:p>
            <a:pPr fontAlgn="base">
              <a:spcBef>
                <a:spcPct val="0"/>
              </a:spcBef>
              <a:spcAft>
                <a:spcPct val="0"/>
              </a:spcAft>
              <a:defRPr/>
            </a:pPr>
            <a:endParaRPr lang="en-GB" altLang="en-US" sz="1000" dirty="0">
              <a:solidFill>
                <a:srgbClr val="000000"/>
              </a:solidFill>
              <a:latin typeface="Trebuchet MS" pitchFamily="34" charset="0"/>
              <a:cs typeface="Arial" charset="0"/>
            </a:endParaRPr>
          </a:p>
          <a:p>
            <a:pPr fontAlgn="base">
              <a:spcBef>
                <a:spcPct val="0"/>
              </a:spcBef>
              <a:spcAft>
                <a:spcPct val="0"/>
              </a:spcAft>
              <a:defRPr/>
            </a:pPr>
            <a:r>
              <a:rPr lang="en-GB" altLang="en-US" sz="1000" i="1" dirty="0">
                <a:solidFill>
                  <a:srgbClr val="0070C0"/>
                </a:solidFill>
                <a:latin typeface="Trebuchet MS" pitchFamily="34" charset="0"/>
                <a:cs typeface="Arial" charset="0"/>
              </a:rPr>
              <a:t>Click on the numbers below to learn about each of these.</a:t>
            </a:r>
            <a:endParaRPr lang="en-GB" altLang="en-US" sz="1000" dirty="0">
              <a:solidFill>
                <a:srgbClr val="000000"/>
              </a:solidFill>
              <a:latin typeface="Trebuchet MS" pitchFamily="34" charset="0"/>
              <a:cs typeface="Arial" charset="0"/>
            </a:endParaRPr>
          </a:p>
        </p:txBody>
      </p:sp>
      <p:sp>
        <p:nvSpPr>
          <p:cNvPr id="33796" name="Title 1"/>
          <p:cNvSpPr txBox="1">
            <a:spLocks/>
          </p:cNvSpPr>
          <p:nvPr/>
        </p:nvSpPr>
        <p:spPr bwMode="auto">
          <a:xfrm>
            <a:off x="250825" y="1125538"/>
            <a:ext cx="8642350" cy="360362"/>
          </a:xfrm>
          <a:prstGeom prst="rect">
            <a:avLst/>
          </a:prstGeom>
          <a:noFill/>
          <a:ln w="9525">
            <a:solidFill>
              <a:srgbClr val="969696"/>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GB" altLang="en-US" sz="1600" smtClean="0">
                <a:solidFill>
                  <a:srgbClr val="1F497D"/>
                </a:solidFill>
                <a:latin typeface="Tahoma" pitchFamily="34" charset="0"/>
                <a:cs typeface="Arial" charset="0"/>
              </a:rPr>
              <a:t>Identifying and Dealing with Coercion</a:t>
            </a:r>
            <a:endParaRPr lang="en-GB" altLang="en-US" b="1" smtClean="0">
              <a:solidFill>
                <a:srgbClr val="000000"/>
              </a:solidFill>
              <a:cs typeface="Arial" charset="0"/>
            </a:endParaRPr>
          </a:p>
        </p:txBody>
      </p:sp>
      <p:sp>
        <p:nvSpPr>
          <p:cNvPr id="33797" name="Rounded Rectangle 5"/>
          <p:cNvSpPr>
            <a:spLocks noChangeArrowheads="1"/>
          </p:cNvSpPr>
          <p:nvPr/>
        </p:nvSpPr>
        <p:spPr bwMode="auto">
          <a:xfrm>
            <a:off x="3238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1</a:t>
            </a:r>
          </a:p>
        </p:txBody>
      </p:sp>
      <p:sp>
        <p:nvSpPr>
          <p:cNvPr id="33798" name="Rounded Rectangle 6"/>
          <p:cNvSpPr>
            <a:spLocks noChangeArrowheads="1"/>
          </p:cNvSpPr>
          <p:nvPr/>
        </p:nvSpPr>
        <p:spPr bwMode="auto">
          <a:xfrm>
            <a:off x="7556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2</a:t>
            </a:r>
          </a:p>
        </p:txBody>
      </p:sp>
      <p:sp>
        <p:nvSpPr>
          <p:cNvPr id="33799" name="Rounded Rectangle 7"/>
          <p:cNvSpPr>
            <a:spLocks noChangeArrowheads="1"/>
          </p:cNvSpPr>
          <p:nvPr/>
        </p:nvSpPr>
        <p:spPr bwMode="auto">
          <a:xfrm>
            <a:off x="11874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3</a:t>
            </a:r>
          </a:p>
        </p:txBody>
      </p:sp>
      <p:sp>
        <p:nvSpPr>
          <p:cNvPr id="33800" name="Rounded Rectangle 8"/>
          <p:cNvSpPr>
            <a:spLocks noChangeArrowheads="1"/>
          </p:cNvSpPr>
          <p:nvPr/>
        </p:nvSpPr>
        <p:spPr bwMode="auto">
          <a:xfrm>
            <a:off x="1619250" y="2636838"/>
            <a:ext cx="360363" cy="360362"/>
          </a:xfrm>
          <a:prstGeom prst="roundRect">
            <a:avLst>
              <a:gd name="adj" fmla="val 16667"/>
            </a:avLst>
          </a:prstGeom>
          <a:solidFill>
            <a:srgbClr val="498571"/>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4</a:t>
            </a:r>
          </a:p>
        </p:txBody>
      </p:sp>
      <p:sp>
        <p:nvSpPr>
          <p:cNvPr id="33801" name="Rounded Rectangle 9"/>
          <p:cNvSpPr>
            <a:spLocks noChangeArrowheads="1"/>
          </p:cNvSpPr>
          <p:nvPr/>
        </p:nvSpPr>
        <p:spPr bwMode="auto">
          <a:xfrm>
            <a:off x="20510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5</a:t>
            </a:r>
          </a:p>
        </p:txBody>
      </p:sp>
      <p:sp>
        <p:nvSpPr>
          <p:cNvPr id="33802" name="Rounded Rectangle 10"/>
          <p:cNvSpPr>
            <a:spLocks noChangeArrowheads="1"/>
          </p:cNvSpPr>
          <p:nvPr/>
        </p:nvSpPr>
        <p:spPr bwMode="auto">
          <a:xfrm>
            <a:off x="2484438" y="2636838"/>
            <a:ext cx="358775"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6</a:t>
            </a:r>
          </a:p>
        </p:txBody>
      </p:sp>
      <p:sp>
        <p:nvSpPr>
          <p:cNvPr id="17419" name="Rectangle 14"/>
          <p:cNvSpPr>
            <a:spLocks noChangeArrowheads="1"/>
          </p:cNvSpPr>
          <p:nvPr/>
        </p:nvSpPr>
        <p:spPr bwMode="auto">
          <a:xfrm>
            <a:off x="250825" y="3213100"/>
            <a:ext cx="8713788" cy="2800350"/>
          </a:xfrm>
          <a:prstGeom prst="rect">
            <a:avLst/>
          </a:prstGeom>
          <a:noFill/>
          <a:ln w="9525">
            <a:noFill/>
            <a:miter lim="800000"/>
            <a:headEnd/>
            <a:tailEnd/>
          </a:ln>
        </p:spPr>
        <p:txBody>
          <a:bodyPr>
            <a:spAutoFit/>
          </a:bodyPr>
          <a:lstStyle/>
          <a:p>
            <a:pPr marL="228600" indent="-228600" fontAlgn="base">
              <a:spcBef>
                <a:spcPct val="0"/>
              </a:spcBef>
              <a:spcAft>
                <a:spcPct val="0"/>
              </a:spcAft>
              <a:buFont typeface="+mj-lt"/>
              <a:buAutoNum type="arabicPeriod"/>
              <a:defRPr/>
            </a:pPr>
            <a:r>
              <a:rPr lang="en-GB" altLang="en-US" sz="1100" dirty="0">
                <a:solidFill>
                  <a:srgbClr val="000000"/>
                </a:solidFill>
                <a:latin typeface="Trebuchet MS" pitchFamily="34" charset="0"/>
                <a:cs typeface="Tahoma" pitchFamily="34" charset="0"/>
              </a:rPr>
              <a:t>Ask every patient if someone else might access their record without the patient’s consent and against their wishes if they are offered online access. If so, do not grant access, and remove access if it has already been granted </a:t>
            </a:r>
          </a:p>
          <a:p>
            <a:pPr marL="228600" indent="-228600" fontAlgn="base">
              <a:spcBef>
                <a:spcPct val="0"/>
              </a:spcBef>
              <a:spcAft>
                <a:spcPct val="0"/>
              </a:spcAft>
              <a:buFont typeface="+mj-lt"/>
              <a:buAutoNum type="arabicPeriod"/>
              <a:defRPr/>
            </a:pPr>
            <a:r>
              <a:rPr lang="en-GB" altLang="en-US" sz="1100" dirty="0">
                <a:solidFill>
                  <a:srgbClr val="000000"/>
                </a:solidFill>
                <a:latin typeface="Trebuchet MS" pitchFamily="34" charset="0"/>
                <a:cs typeface="Tahoma" pitchFamily="34" charset="0"/>
              </a:rPr>
              <a:t>Consider the potential for an abusive partner or family member to gain access via coercion or deception, thereby increasing their control over the patient’s health </a:t>
            </a:r>
          </a:p>
          <a:p>
            <a:pPr marL="228600" indent="-228600" fontAlgn="base">
              <a:spcBef>
                <a:spcPct val="0"/>
              </a:spcBef>
              <a:spcAft>
                <a:spcPct val="0"/>
              </a:spcAft>
              <a:buFont typeface="+mj-lt"/>
              <a:buAutoNum type="arabicPeriod"/>
              <a:defRPr/>
            </a:pPr>
            <a:r>
              <a:rPr lang="en-GB" sz="1100" dirty="0">
                <a:solidFill>
                  <a:srgbClr val="000000"/>
                </a:solidFill>
                <a:latin typeface="Trebuchet MS" pitchFamily="34" charset="0"/>
                <a:cs typeface="Arial" panose="020B0604020202020204" pitchFamily="34" charset="0"/>
              </a:rPr>
              <a:t>Practices may wish to hide sensitive codes, for example those relating to domestic violence or any codes or consultation information a patient may request, so that they cannot be viewed online. </a:t>
            </a:r>
            <a:r>
              <a:rPr lang="en-GB" altLang="en-US" sz="1100" dirty="0">
                <a:solidFill>
                  <a:srgbClr val="000000"/>
                </a:solidFill>
                <a:latin typeface="Trebuchet MS" pitchFamily="34" charset="0"/>
                <a:cs typeface="Arial" charset="0"/>
              </a:rPr>
              <a:t>It is recommended that practices refer to their system suppliers for more information (see Resources). Your GP system supplier may also have the ability to share consultation information from a certain date going forward, called prospective sharing. As a practice you may wish to use this feature when planning how you offer record access to patients.</a:t>
            </a:r>
            <a:endParaRPr lang="en-GB" sz="1100" u="sng" dirty="0">
              <a:solidFill>
                <a:srgbClr val="000000"/>
              </a:solidFill>
              <a:latin typeface="Trebuchet MS" pitchFamily="34" charset="0"/>
              <a:cs typeface="Tahoma" pitchFamily="34" charset="0"/>
            </a:endParaRPr>
          </a:p>
          <a:p>
            <a:pPr marL="228600" indent="-228600" fontAlgn="base">
              <a:spcBef>
                <a:spcPct val="0"/>
              </a:spcBef>
              <a:spcAft>
                <a:spcPct val="0"/>
              </a:spcAft>
              <a:buFont typeface="+mj-lt"/>
              <a:buAutoNum type="arabicPeriod"/>
              <a:defRPr/>
            </a:pPr>
            <a:r>
              <a:rPr lang="en-GB" altLang="en-US" sz="1100" dirty="0">
                <a:solidFill>
                  <a:srgbClr val="000000"/>
                </a:solidFill>
                <a:latin typeface="Trebuchet MS" pitchFamily="34" charset="0"/>
                <a:cs typeface="Tahoma" pitchFamily="34" charset="0"/>
              </a:rPr>
              <a:t>Domestic violence (DV) training highlights the need for communication between the practice and a domestic violence agency. Communication from DV agencies and multi-agency risk assessment conferences (MARACs) to general practice will lead to sensitive letters in the medical record. Some practices may choose it is best for such vulnerable patients not to have online record access at all. Other practices may have processes where they actively hide sensitive information whilst still offering online services. Practices will vary in their processes and services they feel able and comfortable to manage.</a:t>
            </a:r>
          </a:p>
          <a:p>
            <a:pPr marL="228600" indent="-228600" fontAlgn="base">
              <a:spcBef>
                <a:spcPct val="0"/>
              </a:spcBef>
              <a:spcAft>
                <a:spcPct val="0"/>
              </a:spcAft>
              <a:buFont typeface="+mj-lt"/>
              <a:buAutoNum type="arabicPeriod"/>
              <a:defRPr/>
            </a:pPr>
            <a:endParaRPr lang="en-GB" altLang="en-US" sz="1100" dirty="0">
              <a:solidFill>
                <a:srgbClr val="000000"/>
              </a:solidFill>
              <a:latin typeface="Trebuchet MS" pitchFamily="34" charset="0"/>
              <a:cs typeface="Tahoma" pitchFamily="34" charset="0"/>
            </a:endParaRPr>
          </a:p>
          <a:p>
            <a:pPr fontAlgn="base">
              <a:spcBef>
                <a:spcPct val="0"/>
              </a:spcBef>
              <a:spcAft>
                <a:spcPct val="0"/>
              </a:spcAft>
              <a:defRPr/>
            </a:pPr>
            <a:endParaRPr lang="en-GB" altLang="en-US" sz="1100" dirty="0">
              <a:solidFill>
                <a:srgbClr val="000000"/>
              </a:solidFill>
              <a:latin typeface="Trebuchet MS" pitchFamily="34" charset="0"/>
              <a:cs typeface="Tahoma" pitchFamily="34" charset="0"/>
            </a:endParaRPr>
          </a:p>
        </p:txBody>
      </p:sp>
      <p:sp>
        <p:nvSpPr>
          <p:cNvPr id="33804" name="Rounded Rectangle 11"/>
          <p:cNvSpPr>
            <a:spLocks noChangeArrowheads="1"/>
          </p:cNvSpPr>
          <p:nvPr/>
        </p:nvSpPr>
        <p:spPr bwMode="auto">
          <a:xfrm>
            <a:off x="2916238" y="2636838"/>
            <a:ext cx="360362"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7</a:t>
            </a:r>
          </a:p>
        </p:txBody>
      </p:sp>
      <p:sp>
        <p:nvSpPr>
          <p:cNvPr id="33805" name="TextBox 12"/>
          <p:cNvSpPr txBox="1">
            <a:spLocks noChangeArrowheads="1"/>
          </p:cNvSpPr>
          <p:nvPr/>
        </p:nvSpPr>
        <p:spPr bwMode="auto">
          <a:xfrm>
            <a:off x="2916238" y="333375"/>
            <a:ext cx="302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GB" altLang="en-US" sz="1000" b="1" smtClean="0">
                <a:solidFill>
                  <a:srgbClr val="FF0000"/>
                </a:solidFill>
                <a:cs typeface="Arial" charset="0"/>
              </a:rPr>
              <a:t>Please note that the layout will differ on the build slightly to ensure text is not crowded.</a:t>
            </a:r>
          </a:p>
        </p:txBody>
      </p:sp>
    </p:spTree>
    <p:extLst>
      <p:ext uri="{BB962C8B-B14F-4D97-AF65-F5344CB8AC3E}">
        <p14:creationId xmlns:p14="http://schemas.microsoft.com/office/powerpoint/2010/main" val="31993661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50825" y="3213100"/>
            <a:ext cx="8713788" cy="3138488"/>
          </a:xfrm>
          <a:prstGeom prst="rect">
            <a:avLst/>
          </a:prstGeom>
          <a:solidFill>
            <a:schemeClr val="bg1">
              <a:lumMod val="95000"/>
            </a:schemeClr>
          </a:solidFill>
        </p:spPr>
        <p:txBody>
          <a:bodyPr>
            <a:spAutoFit/>
          </a:bodyPr>
          <a:lstStyle/>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ea typeface="Tahoma" pitchFamily="34" charset="0"/>
              <a:cs typeface="Tahoma" pitchFamily="34" charset="0"/>
            </a:endParaRPr>
          </a:p>
        </p:txBody>
      </p:sp>
      <p:sp>
        <p:nvSpPr>
          <p:cNvPr id="13315" name="Content Placeholder 2"/>
          <p:cNvSpPr>
            <a:spLocks/>
          </p:cNvSpPr>
          <p:nvPr/>
        </p:nvSpPr>
        <p:spPr bwMode="auto">
          <a:xfrm>
            <a:off x="250825" y="1630363"/>
            <a:ext cx="6121400" cy="790575"/>
          </a:xfrm>
          <a:prstGeom prst="rect">
            <a:avLst/>
          </a:prstGeom>
          <a:solidFill>
            <a:schemeClr val="bg1">
              <a:lumMod val="95000"/>
            </a:schemeClr>
          </a:solidFill>
          <a:ln w="9525" cap="rnd">
            <a:solidFill>
              <a:srgbClr val="969696"/>
            </a:solidFill>
            <a:prstDash val="sysDot"/>
            <a:miter lim="800000"/>
            <a:headEnd/>
            <a:tailEnd/>
          </a:ln>
        </p:spPr>
        <p:txBody>
          <a:bodyPr/>
          <a:lstStyle/>
          <a:p>
            <a:pPr fontAlgn="base">
              <a:spcBef>
                <a:spcPct val="0"/>
              </a:spcBef>
              <a:spcAft>
                <a:spcPct val="0"/>
              </a:spcAft>
              <a:defRPr/>
            </a:pPr>
            <a:r>
              <a:rPr lang="en-GB" altLang="en-US" sz="1000" dirty="0">
                <a:solidFill>
                  <a:srgbClr val="000000"/>
                </a:solidFill>
                <a:latin typeface="Trebuchet MS" pitchFamily="34" charset="0"/>
                <a:cs typeface="Arial" charset="0"/>
              </a:rPr>
              <a:t>Patient Online: The Road Map (2013) adds the following guidance on coercion:</a:t>
            </a:r>
          </a:p>
          <a:p>
            <a:pPr fontAlgn="base">
              <a:spcBef>
                <a:spcPct val="0"/>
              </a:spcBef>
              <a:spcAft>
                <a:spcPct val="0"/>
              </a:spcAft>
              <a:defRPr/>
            </a:pPr>
            <a:endParaRPr lang="en-GB" altLang="en-US" sz="1000" dirty="0">
              <a:solidFill>
                <a:srgbClr val="000000"/>
              </a:solidFill>
              <a:latin typeface="Trebuchet MS" pitchFamily="34" charset="0"/>
              <a:cs typeface="Arial" charset="0"/>
            </a:endParaRPr>
          </a:p>
          <a:p>
            <a:pPr fontAlgn="base">
              <a:spcBef>
                <a:spcPct val="0"/>
              </a:spcBef>
              <a:spcAft>
                <a:spcPct val="0"/>
              </a:spcAft>
              <a:defRPr/>
            </a:pPr>
            <a:r>
              <a:rPr lang="en-GB" altLang="en-US" sz="1000" i="1" dirty="0">
                <a:solidFill>
                  <a:srgbClr val="0070C0"/>
                </a:solidFill>
                <a:latin typeface="Trebuchet MS" pitchFamily="34" charset="0"/>
                <a:cs typeface="Arial" charset="0"/>
              </a:rPr>
              <a:t>Click on the numbers below to learn about each of these.</a:t>
            </a:r>
            <a:endParaRPr lang="en-GB" altLang="en-US" sz="1000" dirty="0">
              <a:solidFill>
                <a:srgbClr val="000000"/>
              </a:solidFill>
              <a:latin typeface="Trebuchet MS" pitchFamily="34" charset="0"/>
              <a:cs typeface="Arial" charset="0"/>
            </a:endParaRPr>
          </a:p>
        </p:txBody>
      </p:sp>
      <p:sp>
        <p:nvSpPr>
          <p:cNvPr id="34820" name="Title 1"/>
          <p:cNvSpPr txBox="1">
            <a:spLocks/>
          </p:cNvSpPr>
          <p:nvPr/>
        </p:nvSpPr>
        <p:spPr bwMode="auto">
          <a:xfrm>
            <a:off x="250825" y="1125538"/>
            <a:ext cx="8642350" cy="360362"/>
          </a:xfrm>
          <a:prstGeom prst="rect">
            <a:avLst/>
          </a:prstGeom>
          <a:noFill/>
          <a:ln w="9525">
            <a:solidFill>
              <a:srgbClr val="969696"/>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GB" altLang="en-US" sz="1600" smtClean="0">
                <a:solidFill>
                  <a:srgbClr val="1F497D"/>
                </a:solidFill>
                <a:latin typeface="Tahoma" pitchFamily="34" charset="0"/>
                <a:cs typeface="Arial" charset="0"/>
              </a:rPr>
              <a:t>Identifying and Dealing with Coercion</a:t>
            </a:r>
            <a:endParaRPr lang="en-GB" altLang="en-US" b="1" smtClean="0">
              <a:solidFill>
                <a:srgbClr val="000000"/>
              </a:solidFill>
              <a:cs typeface="Arial" charset="0"/>
            </a:endParaRPr>
          </a:p>
        </p:txBody>
      </p:sp>
      <p:sp>
        <p:nvSpPr>
          <p:cNvPr id="34821" name="Rounded Rectangle 5"/>
          <p:cNvSpPr>
            <a:spLocks noChangeArrowheads="1"/>
          </p:cNvSpPr>
          <p:nvPr/>
        </p:nvSpPr>
        <p:spPr bwMode="auto">
          <a:xfrm>
            <a:off x="3238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1</a:t>
            </a:r>
          </a:p>
        </p:txBody>
      </p:sp>
      <p:sp>
        <p:nvSpPr>
          <p:cNvPr id="34822" name="Rounded Rectangle 6"/>
          <p:cNvSpPr>
            <a:spLocks noChangeArrowheads="1"/>
          </p:cNvSpPr>
          <p:nvPr/>
        </p:nvSpPr>
        <p:spPr bwMode="auto">
          <a:xfrm>
            <a:off x="7556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2</a:t>
            </a:r>
          </a:p>
        </p:txBody>
      </p:sp>
      <p:sp>
        <p:nvSpPr>
          <p:cNvPr id="34823" name="Rounded Rectangle 7"/>
          <p:cNvSpPr>
            <a:spLocks noChangeArrowheads="1"/>
          </p:cNvSpPr>
          <p:nvPr/>
        </p:nvSpPr>
        <p:spPr bwMode="auto">
          <a:xfrm>
            <a:off x="11874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3</a:t>
            </a:r>
          </a:p>
        </p:txBody>
      </p:sp>
      <p:sp>
        <p:nvSpPr>
          <p:cNvPr id="34824" name="Rounded Rectangle 8"/>
          <p:cNvSpPr>
            <a:spLocks noChangeArrowheads="1"/>
          </p:cNvSpPr>
          <p:nvPr/>
        </p:nvSpPr>
        <p:spPr bwMode="auto">
          <a:xfrm>
            <a:off x="1619250" y="2636838"/>
            <a:ext cx="360363"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4</a:t>
            </a:r>
          </a:p>
        </p:txBody>
      </p:sp>
      <p:sp>
        <p:nvSpPr>
          <p:cNvPr id="34825" name="Rounded Rectangle 9"/>
          <p:cNvSpPr>
            <a:spLocks noChangeArrowheads="1"/>
          </p:cNvSpPr>
          <p:nvPr/>
        </p:nvSpPr>
        <p:spPr bwMode="auto">
          <a:xfrm>
            <a:off x="2051050" y="2636838"/>
            <a:ext cx="360363" cy="360362"/>
          </a:xfrm>
          <a:prstGeom prst="roundRect">
            <a:avLst>
              <a:gd name="adj" fmla="val 16667"/>
            </a:avLst>
          </a:prstGeom>
          <a:solidFill>
            <a:srgbClr val="498571"/>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5</a:t>
            </a:r>
          </a:p>
        </p:txBody>
      </p:sp>
      <p:sp>
        <p:nvSpPr>
          <p:cNvPr id="34826" name="Rounded Rectangle 10"/>
          <p:cNvSpPr>
            <a:spLocks noChangeArrowheads="1"/>
          </p:cNvSpPr>
          <p:nvPr/>
        </p:nvSpPr>
        <p:spPr bwMode="auto">
          <a:xfrm>
            <a:off x="2484438" y="2636838"/>
            <a:ext cx="358775"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6</a:t>
            </a:r>
          </a:p>
        </p:txBody>
      </p:sp>
      <p:sp>
        <p:nvSpPr>
          <p:cNvPr id="18443" name="Rectangle 14"/>
          <p:cNvSpPr>
            <a:spLocks noChangeArrowheads="1"/>
          </p:cNvSpPr>
          <p:nvPr/>
        </p:nvSpPr>
        <p:spPr bwMode="auto">
          <a:xfrm>
            <a:off x="250825" y="3213100"/>
            <a:ext cx="8713788" cy="3308350"/>
          </a:xfrm>
          <a:prstGeom prst="rect">
            <a:avLst/>
          </a:prstGeom>
          <a:noFill/>
          <a:ln w="9525">
            <a:noFill/>
            <a:miter lim="800000"/>
            <a:headEnd/>
            <a:tailEnd/>
          </a:ln>
        </p:spPr>
        <p:txBody>
          <a:bodyPr>
            <a:spAutoFit/>
          </a:bodyPr>
          <a:lstStyle/>
          <a:p>
            <a:pPr marL="228600" indent="-228600" fontAlgn="base">
              <a:spcBef>
                <a:spcPct val="0"/>
              </a:spcBef>
              <a:spcAft>
                <a:spcPct val="0"/>
              </a:spcAft>
              <a:buFont typeface="+mj-lt"/>
              <a:buAutoNum type="arabicPeriod"/>
              <a:defRPr/>
            </a:pPr>
            <a:r>
              <a:rPr lang="en-GB" altLang="en-US" sz="1100" dirty="0">
                <a:solidFill>
                  <a:srgbClr val="000000"/>
                </a:solidFill>
                <a:latin typeface="Trebuchet MS" pitchFamily="34" charset="0"/>
                <a:cs typeface="Tahoma" pitchFamily="34" charset="0"/>
              </a:rPr>
              <a:t>Ask every patient if someone else might access their record without the patient’s consent and against their wishes if they are offered online access. If so, do not grant access, and remove access if it has already been granted </a:t>
            </a:r>
          </a:p>
          <a:p>
            <a:pPr marL="228600" indent="-228600" fontAlgn="base">
              <a:spcBef>
                <a:spcPct val="0"/>
              </a:spcBef>
              <a:spcAft>
                <a:spcPct val="0"/>
              </a:spcAft>
              <a:buFont typeface="+mj-lt"/>
              <a:buAutoNum type="arabicPeriod"/>
              <a:defRPr/>
            </a:pPr>
            <a:r>
              <a:rPr lang="en-GB" altLang="en-US" sz="1100" dirty="0">
                <a:solidFill>
                  <a:srgbClr val="000000"/>
                </a:solidFill>
                <a:latin typeface="Trebuchet MS" pitchFamily="34" charset="0"/>
                <a:cs typeface="Tahoma" pitchFamily="34" charset="0"/>
              </a:rPr>
              <a:t>Consider the potential for an abusive partner or family member to gain access via coercion or deception, thereby increasing their control over the patient’s health </a:t>
            </a:r>
          </a:p>
          <a:p>
            <a:pPr marL="228600" indent="-228600" fontAlgn="base">
              <a:spcBef>
                <a:spcPct val="0"/>
              </a:spcBef>
              <a:spcAft>
                <a:spcPct val="0"/>
              </a:spcAft>
              <a:buFont typeface="+mj-lt"/>
              <a:buAutoNum type="arabicPeriod"/>
              <a:defRPr/>
            </a:pPr>
            <a:r>
              <a:rPr lang="en-GB" sz="1100" dirty="0">
                <a:solidFill>
                  <a:srgbClr val="000000"/>
                </a:solidFill>
                <a:latin typeface="Trebuchet MS" pitchFamily="34" charset="0"/>
                <a:cs typeface="Arial" panose="020B0604020202020204" pitchFamily="34" charset="0"/>
              </a:rPr>
              <a:t>Practices may wish to hide sensitive codes, for example those relating to domestic violence or any codes or consultation information a patient may request, so that they cannot be viewed online. </a:t>
            </a:r>
            <a:r>
              <a:rPr lang="en-GB" altLang="en-US" sz="1100" dirty="0">
                <a:solidFill>
                  <a:srgbClr val="000000"/>
                </a:solidFill>
                <a:latin typeface="Trebuchet MS" pitchFamily="34" charset="0"/>
                <a:cs typeface="Arial" charset="0"/>
              </a:rPr>
              <a:t>It is recommended that practices refer to their system suppliers for more information (see Resources). System suppliers may also have the ability to share consultation information from a certain date going forward, called prospective sharing. As a practice you may wish to use this feature when planning how you offer record access to patients.</a:t>
            </a:r>
            <a:endParaRPr lang="en-GB" altLang="en-US" sz="1100" dirty="0">
              <a:solidFill>
                <a:srgbClr val="000000"/>
              </a:solidFill>
              <a:latin typeface="Trebuchet MS" pitchFamily="34" charset="0"/>
              <a:cs typeface="Tahoma" pitchFamily="34" charset="0"/>
            </a:endParaRPr>
          </a:p>
          <a:p>
            <a:pPr marL="228600" indent="-228600" fontAlgn="base">
              <a:spcBef>
                <a:spcPct val="0"/>
              </a:spcBef>
              <a:spcAft>
                <a:spcPct val="0"/>
              </a:spcAft>
              <a:buFont typeface="+mj-lt"/>
              <a:buAutoNum type="arabicPeriod"/>
              <a:defRPr/>
            </a:pPr>
            <a:r>
              <a:rPr lang="en-GB" altLang="en-US" sz="1100" dirty="0">
                <a:solidFill>
                  <a:srgbClr val="000000"/>
                </a:solidFill>
                <a:latin typeface="Trebuchet MS" pitchFamily="34" charset="0"/>
                <a:cs typeface="Tahoma" pitchFamily="34" charset="0"/>
              </a:rPr>
              <a:t>Domestic violence (DV) training highlights the need for communication between the practice and a domestic violence agency. Communication from DV agencies and multi-agency risk assessment conferences (MARACs) to general practice will lead to sensitive letters in the medical record. Some practices may choose it is best for such vulnerable patients not to have online record access at all. Other practices may have processes where they actively hide sensitive information whilst still offering online services. Practices will vary in their processes and services they feel able and comfortable to manage</a:t>
            </a:r>
          </a:p>
          <a:p>
            <a:pPr marL="228600" indent="-228600" fontAlgn="base">
              <a:spcBef>
                <a:spcPct val="0"/>
              </a:spcBef>
              <a:spcAft>
                <a:spcPct val="0"/>
              </a:spcAft>
              <a:buFont typeface="+mj-lt"/>
              <a:buAutoNum type="arabicPeriod"/>
              <a:defRPr/>
            </a:pPr>
            <a:r>
              <a:rPr lang="en-GB" altLang="en-US" sz="1100" dirty="0">
                <a:solidFill>
                  <a:srgbClr val="000000"/>
                </a:solidFill>
                <a:latin typeface="Trebuchet MS" pitchFamily="34" charset="0"/>
                <a:cs typeface="Tahoma" pitchFamily="34" charset="0"/>
              </a:rPr>
              <a:t>If a patient discloses abuse from a partner or adult family member, this should never form part of an online accessible record. Practice staff must reassure any patients with Patient Online access who choose to disclose abuse to their GP, that this will never be visible away from the practice </a:t>
            </a:r>
          </a:p>
          <a:p>
            <a:pPr fontAlgn="base">
              <a:spcBef>
                <a:spcPct val="0"/>
              </a:spcBef>
              <a:spcAft>
                <a:spcPct val="0"/>
              </a:spcAft>
              <a:defRPr/>
            </a:pPr>
            <a:endParaRPr lang="en-GB" altLang="en-US" sz="1100" dirty="0">
              <a:solidFill>
                <a:srgbClr val="000000"/>
              </a:solidFill>
              <a:latin typeface="Tahoma" pitchFamily="34" charset="0"/>
              <a:cs typeface="Tahoma" pitchFamily="34" charset="0"/>
            </a:endParaRPr>
          </a:p>
          <a:p>
            <a:pPr fontAlgn="base">
              <a:spcBef>
                <a:spcPct val="0"/>
              </a:spcBef>
              <a:spcAft>
                <a:spcPct val="0"/>
              </a:spcAft>
              <a:defRPr/>
            </a:pPr>
            <a:endParaRPr lang="en-GB" altLang="en-US" sz="1100" dirty="0">
              <a:solidFill>
                <a:srgbClr val="000000"/>
              </a:solidFill>
              <a:latin typeface="Tahoma" pitchFamily="34" charset="0"/>
              <a:cs typeface="Tahoma" pitchFamily="34" charset="0"/>
            </a:endParaRPr>
          </a:p>
        </p:txBody>
      </p:sp>
      <p:sp>
        <p:nvSpPr>
          <p:cNvPr id="34828" name="Rounded Rectangle 11"/>
          <p:cNvSpPr>
            <a:spLocks noChangeArrowheads="1"/>
          </p:cNvSpPr>
          <p:nvPr/>
        </p:nvSpPr>
        <p:spPr bwMode="auto">
          <a:xfrm>
            <a:off x="2916238" y="2636838"/>
            <a:ext cx="360362" cy="360362"/>
          </a:xfrm>
          <a:prstGeom prst="roundRect">
            <a:avLst>
              <a:gd name="adj" fmla="val 16667"/>
            </a:avLst>
          </a:prstGeom>
          <a:solidFill>
            <a:srgbClr val="2B69AE"/>
          </a:solidFill>
          <a:ln w="9525" algn="ctr">
            <a:solidFill>
              <a:schemeClr val="tx1"/>
            </a:solidFill>
            <a:round/>
            <a:headEnd/>
            <a:tailEnd/>
          </a:ln>
        </p:spPr>
        <p:txBody>
          <a:bodyPr/>
          <a:lstStyle/>
          <a:p>
            <a:pPr eaLnBrk="0" fontAlgn="base" hangingPunct="0">
              <a:spcBef>
                <a:spcPct val="0"/>
              </a:spcBef>
              <a:spcAft>
                <a:spcPct val="0"/>
              </a:spcAft>
            </a:pPr>
            <a:r>
              <a:rPr lang="en-GB" altLang="en-US" sz="1400" smtClean="0">
                <a:solidFill>
                  <a:srgbClr val="FFFFFF"/>
                </a:solidFill>
                <a:cs typeface="Arial" charset="0"/>
              </a:rPr>
              <a:t>7</a:t>
            </a:r>
          </a:p>
        </p:txBody>
      </p:sp>
      <p:sp>
        <p:nvSpPr>
          <p:cNvPr id="34829" name="TextBox 12"/>
          <p:cNvSpPr txBox="1">
            <a:spLocks noChangeArrowheads="1"/>
          </p:cNvSpPr>
          <p:nvPr/>
        </p:nvSpPr>
        <p:spPr bwMode="auto">
          <a:xfrm>
            <a:off x="2916238" y="333375"/>
            <a:ext cx="302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GB" altLang="en-US" sz="1000" b="1" smtClean="0">
                <a:solidFill>
                  <a:srgbClr val="FF0000"/>
                </a:solidFill>
                <a:cs typeface="Arial" charset="0"/>
              </a:rPr>
              <a:t>Please note that the layout will differ on the build slightly to ensure text is not crowded.</a:t>
            </a:r>
          </a:p>
        </p:txBody>
      </p:sp>
      <p:sp>
        <p:nvSpPr>
          <p:cNvPr id="14" name="Oval 13"/>
          <p:cNvSpPr>
            <a:spLocks noChangeArrowheads="1"/>
          </p:cNvSpPr>
          <p:nvPr/>
        </p:nvSpPr>
        <p:spPr bwMode="auto">
          <a:xfrm rot="5400000">
            <a:off x="4291013" y="1217612"/>
            <a:ext cx="274638" cy="8964613"/>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3327814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GB" sz="2800" dirty="0"/>
              <a:t>4</a:t>
            </a:r>
            <a:r>
              <a:rPr lang="en-GB" sz="2800" dirty="0" smtClean="0"/>
              <a:t>. Clinical Systems Update</a:t>
            </a:r>
            <a:endParaRPr lang="en-GB" sz="2800" dirty="0"/>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23134A5E-8B9A-4F1B-8A1C-D54727A06F98}" type="slidenum">
              <a:rPr lang="en-GB" sz="800" smtClean="0"/>
              <a:pPr/>
              <a:t>9</a:t>
            </a:fld>
            <a:endParaRPr lang="en-GB" sz="800" dirty="0"/>
          </a:p>
        </p:txBody>
      </p:sp>
    </p:spTree>
    <p:extLst>
      <p:ext uri="{BB962C8B-B14F-4D97-AF65-F5344CB8AC3E}">
        <p14:creationId xmlns:p14="http://schemas.microsoft.com/office/powerpoint/2010/main" val="658004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GB" smtClean="0"/>
              <a:t>pitfalls of the guidance</a:t>
            </a:r>
          </a:p>
        </p:txBody>
      </p:sp>
      <p:sp>
        <p:nvSpPr>
          <p:cNvPr id="35843" name="Content Placeholder 2"/>
          <p:cNvSpPr>
            <a:spLocks noGrp="1"/>
          </p:cNvSpPr>
          <p:nvPr>
            <p:ph idx="1"/>
          </p:nvPr>
        </p:nvSpPr>
        <p:spPr>
          <a:xfrm>
            <a:off x="457200" y="1274763"/>
            <a:ext cx="8229600" cy="4598987"/>
          </a:xfrm>
        </p:spPr>
        <p:txBody>
          <a:bodyPr/>
          <a:lstStyle/>
          <a:p>
            <a:pPr>
              <a:buClr>
                <a:srgbClr val="B01C2E"/>
              </a:buClr>
              <a:buFont typeface="Wingdings" pitchFamily="2" charset="2"/>
              <a:buChar char="v"/>
            </a:pPr>
            <a:endParaRPr lang="en-US" smtClean="0">
              <a:solidFill>
                <a:srgbClr val="000066"/>
              </a:solidFill>
            </a:endParaRPr>
          </a:p>
          <a:p>
            <a:pPr>
              <a:buClr>
                <a:srgbClr val="B01C2E"/>
              </a:buClr>
              <a:buFont typeface="Wingdings" pitchFamily="2" charset="2"/>
              <a:buChar char="v"/>
            </a:pPr>
            <a:r>
              <a:rPr lang="en-GB" smtClean="0">
                <a:solidFill>
                  <a:srgbClr val="000066"/>
                </a:solidFill>
              </a:rPr>
              <a:t>underestimates complexity and hidden nature of coercion</a:t>
            </a:r>
          </a:p>
          <a:p>
            <a:pPr>
              <a:buClr>
                <a:srgbClr val="B01C2E"/>
              </a:buClr>
              <a:buFont typeface="Wingdings" pitchFamily="2" charset="2"/>
              <a:buChar char="v"/>
            </a:pPr>
            <a:r>
              <a:rPr lang="en-GB" smtClean="0">
                <a:solidFill>
                  <a:srgbClr val="000066"/>
                </a:solidFill>
              </a:rPr>
              <a:t>“walled gardens” not available yet but online access is…</a:t>
            </a:r>
          </a:p>
          <a:p>
            <a:pPr>
              <a:buClr>
                <a:srgbClr val="B01C2E"/>
              </a:buClr>
              <a:buFont typeface="Wingdings" pitchFamily="2" charset="2"/>
              <a:buChar char="v"/>
            </a:pPr>
            <a:r>
              <a:rPr lang="en-GB" smtClean="0">
                <a:solidFill>
                  <a:srgbClr val="000066"/>
                </a:solidFill>
              </a:rPr>
              <a:t>Potential loss of complete and cumulative medical record if GPs do not recordsensitive information </a:t>
            </a:r>
          </a:p>
          <a:p>
            <a:pPr>
              <a:buClr>
                <a:srgbClr val="B01C2E"/>
              </a:buClr>
              <a:buFont typeface="Wingdings" pitchFamily="2" charset="2"/>
              <a:buChar char="v"/>
            </a:pPr>
            <a:endParaRPr lang="en-GB" smtClean="0">
              <a:solidFill>
                <a:srgbClr val="000066"/>
              </a:solidFill>
            </a:endParaRPr>
          </a:p>
        </p:txBody>
      </p:sp>
    </p:spTree>
    <p:extLst>
      <p:ext uri="{BB962C8B-B14F-4D97-AF65-F5344CB8AC3E}">
        <p14:creationId xmlns:p14="http://schemas.microsoft.com/office/powerpoint/2010/main" val="36080165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5238"/>
            <a:ext cx="8229600" cy="4608512"/>
          </a:xfrm>
        </p:spPr>
        <p:txBody>
          <a:bodyPr/>
          <a:lstStyle/>
          <a:p>
            <a:pPr>
              <a:buClr>
                <a:srgbClr val="B01C2E"/>
              </a:buClr>
              <a:buFont typeface="Wingdings" panose="05000000000000000000" pitchFamily="2" charset="2"/>
              <a:buChar char="v"/>
              <a:defRPr/>
            </a:pPr>
            <a:r>
              <a:rPr lang="en-US" dirty="0" smtClean="0">
                <a:solidFill>
                  <a:srgbClr val="000066"/>
                </a:solidFill>
              </a:rPr>
              <a:t> pilot sites should share their efforts to address the potential harms of online access</a:t>
            </a:r>
          </a:p>
          <a:p>
            <a:pPr>
              <a:buClr>
                <a:srgbClr val="B01C2E"/>
              </a:buClr>
              <a:buFont typeface="Wingdings" panose="05000000000000000000" pitchFamily="2" charset="2"/>
              <a:buChar char="v"/>
              <a:defRPr/>
            </a:pPr>
            <a:r>
              <a:rPr lang="en-US" dirty="0" smtClean="0">
                <a:solidFill>
                  <a:srgbClr val="000066"/>
                </a:solidFill>
              </a:rPr>
              <a:t>Limit access to recent information</a:t>
            </a:r>
          </a:p>
          <a:p>
            <a:pPr marL="0" indent="0">
              <a:buClr>
                <a:srgbClr val="B01C2E"/>
              </a:buClr>
              <a:buFontTx/>
              <a:buNone/>
              <a:defRPr/>
            </a:pPr>
            <a:r>
              <a:rPr lang="en-US" dirty="0" smtClean="0">
                <a:solidFill>
                  <a:srgbClr val="000066"/>
                </a:solidFill>
              </a:rPr>
              <a:t>which has clear medical utility:</a:t>
            </a:r>
          </a:p>
          <a:p>
            <a:pPr lvl="1">
              <a:buClr>
                <a:srgbClr val="B01C2E"/>
              </a:buClr>
              <a:buFont typeface="Wingdings" panose="05000000000000000000" pitchFamily="2" charset="2"/>
              <a:buChar char="v"/>
              <a:defRPr/>
            </a:pPr>
            <a:r>
              <a:rPr lang="en-US" dirty="0" smtClean="0">
                <a:solidFill>
                  <a:srgbClr val="000066"/>
                </a:solidFill>
              </a:rPr>
              <a:t>test results</a:t>
            </a:r>
          </a:p>
          <a:p>
            <a:pPr lvl="1">
              <a:buClr>
                <a:srgbClr val="B01C2E"/>
              </a:buClr>
              <a:buFont typeface="Wingdings" panose="05000000000000000000" pitchFamily="2" charset="2"/>
              <a:buChar char="v"/>
              <a:defRPr/>
            </a:pPr>
            <a:r>
              <a:rPr lang="en-US" dirty="0" smtClean="0">
                <a:solidFill>
                  <a:srgbClr val="000066"/>
                </a:solidFill>
              </a:rPr>
              <a:t> referral letters</a:t>
            </a:r>
          </a:p>
          <a:p>
            <a:pPr lvl="1">
              <a:buClr>
                <a:srgbClr val="B01C2E"/>
              </a:buClr>
              <a:buFont typeface="Wingdings" panose="05000000000000000000" pitchFamily="2" charset="2"/>
              <a:buChar char="v"/>
              <a:defRPr/>
            </a:pPr>
            <a:r>
              <a:rPr lang="en-US" dirty="0" smtClean="0">
                <a:solidFill>
                  <a:srgbClr val="000066"/>
                </a:solidFill>
              </a:rPr>
              <a:t> clinic letters</a:t>
            </a:r>
          </a:p>
          <a:p>
            <a:pPr lvl="1">
              <a:buClr>
                <a:srgbClr val="B01C2E"/>
              </a:buClr>
              <a:buFont typeface="Wingdings" panose="05000000000000000000" pitchFamily="2" charset="2"/>
              <a:buChar char="v"/>
              <a:defRPr/>
            </a:pPr>
            <a:r>
              <a:rPr lang="en-US" dirty="0" smtClean="0">
                <a:solidFill>
                  <a:srgbClr val="000066"/>
                </a:solidFill>
              </a:rPr>
              <a:t>current medication</a:t>
            </a:r>
          </a:p>
          <a:p>
            <a:pPr lvl="1">
              <a:buClr>
                <a:srgbClr val="B01C2E"/>
              </a:buClr>
              <a:buFont typeface="Wingdings" panose="05000000000000000000" pitchFamily="2" charset="2"/>
              <a:buChar char="v"/>
              <a:defRPr/>
            </a:pPr>
            <a:r>
              <a:rPr lang="en-US" dirty="0" smtClean="0">
                <a:solidFill>
                  <a:srgbClr val="000066"/>
                </a:solidFill>
              </a:rPr>
              <a:t>and allergies.</a:t>
            </a:r>
            <a:endParaRPr lang="en-GB" dirty="0" smtClean="0">
              <a:solidFill>
                <a:srgbClr val="000066"/>
              </a:solidFill>
            </a:endParaRPr>
          </a:p>
          <a:p>
            <a:pPr>
              <a:buClr>
                <a:srgbClr val="B01C2E"/>
              </a:buClr>
              <a:buFont typeface="Wingdings" panose="05000000000000000000" pitchFamily="2" charset="2"/>
              <a:buChar char="v"/>
              <a:defRPr/>
            </a:pPr>
            <a:endParaRPr lang="en-GB" dirty="0">
              <a:solidFill>
                <a:srgbClr val="000066"/>
              </a:solidFill>
            </a:endParaRPr>
          </a:p>
        </p:txBody>
      </p:sp>
      <p:sp>
        <p:nvSpPr>
          <p:cNvPr id="36867" name="Title 1"/>
          <p:cNvSpPr>
            <a:spLocks noGrp="1"/>
          </p:cNvSpPr>
          <p:nvPr>
            <p:ph type="title"/>
          </p:nvPr>
        </p:nvSpPr>
        <p:spPr/>
        <p:txBody>
          <a:bodyPr/>
          <a:lstStyle/>
          <a:p>
            <a:r>
              <a:rPr lang="en-GB" smtClean="0"/>
              <a:t>conclusion</a:t>
            </a:r>
          </a:p>
        </p:txBody>
      </p:sp>
      <p:sp>
        <p:nvSpPr>
          <p:cNvPr id="4" name="TextBox 3"/>
          <p:cNvSpPr txBox="1"/>
          <p:nvPr/>
        </p:nvSpPr>
        <p:spPr>
          <a:xfrm rot="12105364" flipH="1" flipV="1">
            <a:off x="939800" y="3557588"/>
            <a:ext cx="7886700" cy="830262"/>
          </a:xfrm>
          <a:prstGeom prst="rect">
            <a:avLst/>
          </a:prstGeom>
          <a:solidFill>
            <a:schemeClr val="bg1"/>
          </a:solidFill>
        </p:spPr>
        <p:txBody>
          <a:bodyPr>
            <a:spAutoFit/>
          </a:bodyPr>
          <a:lstStyle/>
          <a:p>
            <a:pPr eaLnBrk="0" fontAlgn="base" hangingPunct="0">
              <a:spcBef>
                <a:spcPct val="0"/>
              </a:spcBef>
              <a:spcAft>
                <a:spcPct val="0"/>
              </a:spcAft>
              <a:defRPr/>
            </a:pPr>
            <a:r>
              <a:rPr lang="en-GB" sz="4800" kern="0" dirty="0">
                <a:solidFill>
                  <a:srgbClr val="FF0000"/>
                </a:solidFill>
              </a:rPr>
              <a:t>let’s be careful out there</a:t>
            </a:r>
            <a:endParaRPr lang="en-GB" sz="4800" dirty="0">
              <a:solidFill>
                <a:srgbClr val="FF0000"/>
              </a:solidFill>
            </a:endParaRPr>
          </a:p>
        </p:txBody>
      </p:sp>
    </p:spTree>
    <p:extLst>
      <p:ext uri="{BB962C8B-B14F-4D97-AF65-F5344CB8AC3E}">
        <p14:creationId xmlns:p14="http://schemas.microsoft.com/office/powerpoint/2010/main" val="124339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GB" smtClean="0"/>
              <a:t>references</a:t>
            </a:r>
          </a:p>
        </p:txBody>
      </p:sp>
      <p:pic>
        <p:nvPicPr>
          <p:cNvPr id="378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68550" y="1717675"/>
            <a:ext cx="3797300" cy="4752975"/>
          </a:xfrm>
        </p:spPr>
      </p:pic>
      <p:sp>
        <p:nvSpPr>
          <p:cNvPr id="5" name="TextBox 4"/>
          <p:cNvSpPr txBox="1">
            <a:spLocks noChangeArrowheads="1"/>
          </p:cNvSpPr>
          <p:nvPr/>
        </p:nvSpPr>
        <p:spPr bwMode="auto">
          <a:xfrm>
            <a:off x="0" y="3657600"/>
            <a:ext cx="12123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GB" sz="2800" smtClean="0">
                <a:solidFill>
                  <a:srgbClr val="000066"/>
                </a:solidFill>
              </a:rPr>
              <a:t>Thanks to Jenny Woodman, Ruth Gilbert and Alex Sohal</a:t>
            </a:r>
          </a:p>
        </p:txBody>
      </p:sp>
    </p:spTree>
    <p:extLst>
      <p:ext uri="{BB962C8B-B14F-4D97-AF65-F5344CB8AC3E}">
        <p14:creationId xmlns:p14="http://schemas.microsoft.com/office/powerpoint/2010/main" val="523414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NHS England">
      <a:dk1>
        <a:sysClr val="windowText" lastClr="000000"/>
      </a:dk1>
      <a:lt1>
        <a:sysClr val="window" lastClr="FFFFFF"/>
      </a:lt1>
      <a:dk2>
        <a:srgbClr val="0072C6"/>
      </a:dk2>
      <a:lt2>
        <a:srgbClr val="A00054"/>
      </a:lt2>
      <a:accent1>
        <a:srgbClr val="00ADC6"/>
      </a:accent1>
      <a:accent2>
        <a:srgbClr val="0091C9"/>
      </a:accent2>
      <a:accent3>
        <a:srgbClr val="003893"/>
      </a:accent3>
      <a:accent4>
        <a:srgbClr val="FFFFFF"/>
      </a:accent4>
      <a:accent5>
        <a:srgbClr val="FFFFFF"/>
      </a:accent5>
      <a:accent6>
        <a:srgbClr val="FFFFFF"/>
      </a:accent6>
      <a:hlink>
        <a:srgbClr val="A00054"/>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UOBtemplate 13 Feb">
  <a:themeElements>
    <a:clrScheme name="UOBtemplate 13 Fe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OBtemplate 13 Fe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OBtemplate 13 Fe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OBtemplate 13 Fe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OBtemplate 13 Fe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OBtemplate 13 Fe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OBtemplate 13 Fe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OBtemplate 13 Fe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OBtemplate 13 Fe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OBtemplate 13 Fe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OBtemplate 13 Fe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OBtemplate 13 Fe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OBtemplate 13 Fe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OBtemplate 13 Fe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NHS England">
      <a:dk1>
        <a:sysClr val="windowText" lastClr="000000"/>
      </a:dk1>
      <a:lt1>
        <a:sysClr val="window" lastClr="FFFFFF"/>
      </a:lt1>
      <a:dk2>
        <a:srgbClr val="0072C6"/>
      </a:dk2>
      <a:lt2>
        <a:srgbClr val="A00054"/>
      </a:lt2>
      <a:accent1>
        <a:srgbClr val="00ADC6"/>
      </a:accent1>
      <a:accent2>
        <a:srgbClr val="0091C9"/>
      </a:accent2>
      <a:accent3>
        <a:srgbClr val="003893"/>
      </a:accent3>
      <a:accent4>
        <a:srgbClr val="FFFFFF"/>
      </a:accent4>
      <a:accent5>
        <a:srgbClr val="FFFFFF"/>
      </a:accent5>
      <a:accent6>
        <a:srgbClr val="FFFFFF"/>
      </a:accent6>
      <a:hlink>
        <a:srgbClr val="A00054"/>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NHS England">
      <a:dk1>
        <a:sysClr val="windowText" lastClr="000000"/>
      </a:dk1>
      <a:lt1>
        <a:sysClr val="window" lastClr="FFFFFF"/>
      </a:lt1>
      <a:dk2>
        <a:srgbClr val="0072C6"/>
      </a:dk2>
      <a:lt2>
        <a:srgbClr val="A00054"/>
      </a:lt2>
      <a:accent1>
        <a:srgbClr val="00ADC6"/>
      </a:accent1>
      <a:accent2>
        <a:srgbClr val="0091C9"/>
      </a:accent2>
      <a:accent3>
        <a:srgbClr val="003893"/>
      </a:accent3>
      <a:accent4>
        <a:srgbClr val="FFFFFF"/>
      </a:accent4>
      <a:accent5>
        <a:srgbClr val="FFFFFF"/>
      </a:accent5>
      <a:accent6>
        <a:srgbClr val="FFFFFF"/>
      </a:accent6>
      <a:hlink>
        <a:srgbClr val="A00054"/>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9_Office Theme">
  <a:themeElements>
    <a:clrScheme name="NHS England">
      <a:dk1>
        <a:sysClr val="windowText" lastClr="000000"/>
      </a:dk1>
      <a:lt1>
        <a:sysClr val="window" lastClr="FFFFFF"/>
      </a:lt1>
      <a:dk2>
        <a:srgbClr val="0072C6"/>
      </a:dk2>
      <a:lt2>
        <a:srgbClr val="A00054"/>
      </a:lt2>
      <a:accent1>
        <a:srgbClr val="00ADC6"/>
      </a:accent1>
      <a:accent2>
        <a:srgbClr val="0091C9"/>
      </a:accent2>
      <a:accent3>
        <a:srgbClr val="003893"/>
      </a:accent3>
      <a:accent4>
        <a:srgbClr val="FFFFFF"/>
      </a:accent4>
      <a:accent5>
        <a:srgbClr val="FFFFFF"/>
      </a:accent5>
      <a:accent6>
        <a:srgbClr val="FFFFFF"/>
      </a:accent6>
      <a:hlink>
        <a:srgbClr val="A00054"/>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_Office Theme">
  <a:themeElements>
    <a:clrScheme name="NHS England">
      <a:dk1>
        <a:sysClr val="windowText" lastClr="000000"/>
      </a:dk1>
      <a:lt1>
        <a:sysClr val="window" lastClr="FFFFFF"/>
      </a:lt1>
      <a:dk2>
        <a:srgbClr val="0072C6"/>
      </a:dk2>
      <a:lt2>
        <a:srgbClr val="A00054"/>
      </a:lt2>
      <a:accent1>
        <a:srgbClr val="00ADC6"/>
      </a:accent1>
      <a:accent2>
        <a:srgbClr val="0091C9"/>
      </a:accent2>
      <a:accent3>
        <a:srgbClr val="003893"/>
      </a:accent3>
      <a:accent4>
        <a:srgbClr val="FFFFFF"/>
      </a:accent4>
      <a:accent5>
        <a:srgbClr val="FFFFFF"/>
      </a:accent5>
      <a:accent6>
        <a:srgbClr val="FFFFFF"/>
      </a:accent6>
      <a:hlink>
        <a:srgbClr val="A00054"/>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10868</TotalTime>
  <Words>4406</Words>
  <Application>Microsoft Office PowerPoint</Application>
  <PresentationFormat>On-screen Show (4:3)</PresentationFormat>
  <Paragraphs>740</Paragraphs>
  <Slides>92</Slides>
  <Notes>20</Notes>
  <HiddenSlides>0</HiddenSlides>
  <MMClips>0</MMClips>
  <ScaleCrop>false</ScaleCrop>
  <HeadingPairs>
    <vt:vector size="6" baseType="variant">
      <vt:variant>
        <vt:lpstr>Theme</vt:lpstr>
      </vt:variant>
      <vt:variant>
        <vt:i4>11</vt:i4>
      </vt:variant>
      <vt:variant>
        <vt:lpstr>Embedded OLE Servers</vt:lpstr>
      </vt:variant>
      <vt:variant>
        <vt:i4>2</vt:i4>
      </vt:variant>
      <vt:variant>
        <vt:lpstr>Slide Titles</vt:lpstr>
      </vt:variant>
      <vt:variant>
        <vt:i4>92</vt:i4>
      </vt:variant>
    </vt:vector>
  </HeadingPairs>
  <TitlesOfParts>
    <vt:vector size="105" baseType="lpstr">
      <vt:lpstr>2_Office Theme</vt:lpstr>
      <vt:lpstr>4_Office Theme</vt:lpstr>
      <vt:lpstr>3_Office Theme</vt:lpstr>
      <vt:lpstr>5_Office Theme</vt:lpstr>
      <vt:lpstr>7_Office Theme</vt:lpstr>
      <vt:lpstr>9_Office Theme</vt:lpstr>
      <vt:lpstr>10_Office Theme</vt:lpstr>
      <vt:lpstr>6_Office Theme</vt:lpstr>
      <vt:lpstr>8_Office Theme</vt:lpstr>
      <vt:lpstr>UOBtemplate 13 Feb</vt:lpstr>
      <vt:lpstr>Custom Design</vt:lpstr>
      <vt:lpstr>Bitmap Image</vt:lpstr>
      <vt:lpstr>Microsoft Office Excel Chart</vt:lpstr>
      <vt:lpstr>Patient Online EMIS National User Group </vt:lpstr>
      <vt:lpstr>Topics</vt:lpstr>
      <vt:lpstr>1. Ambition for Patient Online</vt:lpstr>
      <vt:lpstr>Ambition for Patient Online</vt:lpstr>
      <vt:lpstr>2. 2014/15 Commitments and Achievements</vt:lpstr>
      <vt:lpstr>2014/15 Commitment and achievements</vt:lpstr>
      <vt:lpstr>3. 2015/16 GMS contract commitments and guidance</vt:lpstr>
      <vt:lpstr>2015/16 GMS Contract commitments</vt:lpstr>
      <vt:lpstr>4. Clinical Systems Update</vt:lpstr>
      <vt:lpstr>Functionality for detailed coded record access – EMIS</vt:lpstr>
      <vt:lpstr>5. Progress to Date</vt:lpstr>
      <vt:lpstr>Appointments</vt:lpstr>
      <vt:lpstr>Repeat prescriptions</vt:lpstr>
      <vt:lpstr>Access to full medical record</vt:lpstr>
      <vt:lpstr>6. Ambition Beyond 2016/17</vt:lpstr>
      <vt:lpstr>Providing patients with the ability to easily, quickly and safely access services online is a key element in modernising the NHS</vt:lpstr>
      <vt:lpstr> How can we work together to deliver the best outcomes for patients, clinicians and the NHS?</vt:lpstr>
      <vt:lpstr>Tim East EMIS Senior Product Manager</vt:lpstr>
      <vt:lpstr>Supporting your Online Journey</vt:lpstr>
      <vt:lpstr>Johan Taylor “A Practice Manager experience”  Marple Cottage Surgery, Stockport CCG </vt:lpstr>
      <vt:lpstr>Patient Access – a practice perspective</vt:lpstr>
      <vt:lpstr>My practice</vt:lpstr>
      <vt:lpstr>Benefits of online appointments and repeat prescriptions</vt:lpstr>
      <vt:lpstr>Online medical record access</vt:lpstr>
      <vt:lpstr>Online medical record access</vt:lpstr>
      <vt:lpstr>Benefits of online access to medical records</vt:lpstr>
      <vt:lpstr>Current barriers to realising benefits of online medical record access</vt:lpstr>
      <vt:lpstr>Unintended consequences / management issues</vt:lpstr>
      <vt:lpstr>Restricting access to health records</vt:lpstr>
      <vt:lpstr>Data controller obligations</vt:lpstr>
      <vt:lpstr>How? Who? When?</vt:lpstr>
      <vt:lpstr>3rd party / sensitive data</vt:lpstr>
      <vt:lpstr>Online patient access is the future, but how far in the future depends on you</vt:lpstr>
      <vt:lpstr>Marilyn Gollom and Dominic Sexton  “A patient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 Online Programme  Detailed Coded Record Access</vt:lpstr>
      <vt:lpstr>Hitting the headlines</vt:lpstr>
      <vt:lpstr>The challenges</vt:lpstr>
      <vt:lpstr>BMA and RCGP</vt:lpstr>
      <vt:lpstr>Saving time for GP practices</vt:lpstr>
      <vt:lpstr>All coded data</vt:lpstr>
      <vt:lpstr>Overriding Principle</vt:lpstr>
      <vt:lpstr>Advice for Practices</vt:lpstr>
      <vt:lpstr>PowerPoint Presentation</vt:lpstr>
      <vt:lpstr>PowerPoint Presentation</vt:lpstr>
      <vt:lpstr>PowerPoint Presentation</vt:lpstr>
      <vt:lpstr>Decision Making/Practice Policy and processes</vt:lpstr>
      <vt:lpstr>Shared information is a relationship  of trust</vt:lpstr>
      <vt:lpstr>ICO advice</vt:lpstr>
      <vt:lpstr>What we are doing to support you</vt:lpstr>
      <vt:lpstr>Patient Online Programme  Detailed Coded Record Access</vt:lpstr>
      <vt:lpstr>PowerPoint Presentation</vt:lpstr>
      <vt:lpstr>PowerPoint Presentation</vt:lpstr>
      <vt:lpstr>PowerPoint Presentation</vt:lpstr>
      <vt:lpstr>PowerPoint Presentation</vt:lpstr>
      <vt:lpstr>Next steps 2015/16 – practices</vt:lpstr>
      <vt:lpstr>Thank you!</vt:lpstr>
      <vt:lpstr> EMIS National User Group </vt:lpstr>
      <vt:lpstr>    Online access to medical records:  yes, but….  Gene Feder</vt:lpstr>
      <vt:lpstr>online access to general practice records </vt:lpstr>
      <vt:lpstr>Why?</vt:lpstr>
      <vt:lpstr>But</vt:lpstr>
      <vt:lpstr>cardinal principle of health care</vt:lpstr>
      <vt:lpstr>potential harm in relation to safety and confidentiality</vt:lpstr>
      <vt:lpstr>potential consequences</vt:lpstr>
      <vt:lpstr>Lifetime prevalence Crime Survey England and Wales 11/12</vt:lpstr>
      <vt:lpstr>past-year prevalence of partner violence in different health care settings</vt:lpstr>
      <vt:lpstr>type and extent of abuse in general practice populations (Hegarty et al, 2009)</vt:lpstr>
      <vt:lpstr>health impact (WHO 2005) </vt:lpstr>
      <vt:lpstr>mental health consequences  (Howard 2013, Golding 1999)</vt:lpstr>
      <vt:lpstr>What do DVA survivors want from GPs? </vt:lpstr>
      <vt:lpstr>PowerPoint Presentation</vt:lpstr>
      <vt:lpstr>potential harms beyond DVA</vt:lpstr>
      <vt:lpstr>mitigating risk of harm?</vt:lpstr>
      <vt:lpstr>   EL2 - Coercion</vt:lpstr>
      <vt:lpstr>PowerPoint Presentation</vt:lpstr>
      <vt:lpstr>PowerPoint Presentation</vt:lpstr>
      <vt:lpstr>PowerPoint Presentation</vt:lpstr>
      <vt:lpstr>PowerPoint Presentation</vt:lpstr>
      <vt:lpstr>PowerPoint Presentation</vt:lpstr>
      <vt:lpstr>PowerPoint Presentation</vt:lpstr>
      <vt:lpstr>pitfalls of the guidance</vt:lpstr>
      <vt:lpstr>conclusion</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Online Programme  Detailed Coded Record Access</dc:title>
  <dc:creator>Chiara Pistone</dc:creator>
  <cp:lastModifiedBy>Leeds CCG Demo PC</cp:lastModifiedBy>
  <cp:revision>127</cp:revision>
  <cp:lastPrinted>2015-08-12T07:59:15Z</cp:lastPrinted>
  <dcterms:created xsi:type="dcterms:W3CDTF">2015-07-17T09:30:15Z</dcterms:created>
  <dcterms:modified xsi:type="dcterms:W3CDTF">2015-09-24T12:52:15Z</dcterms:modified>
</cp:coreProperties>
</file>